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 id="2147483832" r:id="rId2"/>
  </p:sldMasterIdLst>
  <p:notesMasterIdLst>
    <p:notesMasterId r:id="rId14"/>
  </p:notesMasterIdLst>
  <p:sldIdLst>
    <p:sldId id="2076136960" r:id="rId3"/>
    <p:sldId id="2076136814" r:id="rId4"/>
    <p:sldId id="2076136967" r:id="rId5"/>
    <p:sldId id="2076136972" r:id="rId6"/>
    <p:sldId id="2076136971" r:id="rId7"/>
    <p:sldId id="2076136974" r:id="rId8"/>
    <p:sldId id="2076136975" r:id="rId9"/>
    <p:sldId id="2076136962" r:id="rId10"/>
    <p:sldId id="2076136973" r:id="rId11"/>
    <p:sldId id="517" r:id="rId12"/>
    <p:sldId id="43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62"/>
    <p:restoredTop sz="97831"/>
  </p:normalViewPr>
  <p:slideViewPr>
    <p:cSldViewPr snapToGrid="0">
      <p:cViewPr varScale="1">
        <p:scale>
          <a:sx n="160" d="100"/>
          <a:sy n="160" d="100"/>
        </p:scale>
        <p:origin x="34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6ACB3-90AA-354F-8465-E67B184C7977}" type="datetimeFigureOut">
              <a:rPr lang="en-US" smtClean="0"/>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57728-B873-8F42-BFA9-C88DCB044AC0}" type="slidenum">
              <a:rPr lang="en-US" smtClean="0"/>
              <a:t>‹#›</a:t>
            </a:fld>
            <a:endParaRPr lang="en-US"/>
          </a:p>
        </p:txBody>
      </p:sp>
    </p:spTree>
    <p:extLst>
      <p:ext uri="{BB962C8B-B14F-4D97-AF65-F5344CB8AC3E}">
        <p14:creationId xmlns:p14="http://schemas.microsoft.com/office/powerpoint/2010/main" val="405193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to my presentation on the discovery phase for the  Billing Application.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presentation will focus on the why and what rather than the how of this project.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My goal is to provide a clear rationale of why this app would be a significant value add for our partners and help them in managing and growing their OCI practice.</a:t>
            </a:r>
          </a:p>
        </p:txBody>
      </p:sp>
      <p:sp>
        <p:nvSpPr>
          <p:cNvPr id="4" name="Slide Number Placeholder 3"/>
          <p:cNvSpPr>
            <a:spLocks noGrp="1"/>
          </p:cNvSpPr>
          <p:nvPr>
            <p:ph type="sldNum" sz="quarter" idx="5"/>
          </p:nvPr>
        </p:nvSpPr>
        <p:spPr/>
        <p:txBody>
          <a:bodyPr/>
          <a:lstStyle/>
          <a:p>
            <a:fld id="{1C857728-B873-8F42-BFA9-C88DCB044AC0}" type="slidenum">
              <a:rPr lang="en-US" smtClean="0"/>
              <a:t>1</a:t>
            </a:fld>
            <a:endParaRPr lang="en-US"/>
          </a:p>
        </p:txBody>
      </p:sp>
    </p:spTree>
    <p:extLst>
      <p:ext uri="{BB962C8B-B14F-4D97-AF65-F5344CB8AC3E}">
        <p14:creationId xmlns:p14="http://schemas.microsoft.com/office/powerpoint/2010/main" val="555637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857728-B873-8F42-BFA9-C88DCB044AC0}" type="slidenum">
              <a:rPr lang="en-US" smtClean="0"/>
              <a:t>2</a:t>
            </a:fld>
            <a:endParaRPr lang="en-US"/>
          </a:p>
        </p:txBody>
      </p:sp>
    </p:spTree>
    <p:extLst>
      <p:ext uri="{BB962C8B-B14F-4D97-AF65-F5344CB8AC3E}">
        <p14:creationId xmlns:p14="http://schemas.microsoft.com/office/powerpoint/2010/main" val="346441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C857728-B873-8F42-BFA9-C88DCB044AC0}" type="slidenum">
              <a:rPr lang="en-US" smtClean="0"/>
              <a:t>3</a:t>
            </a:fld>
            <a:endParaRPr lang="en-US"/>
          </a:p>
        </p:txBody>
      </p:sp>
    </p:spTree>
    <p:extLst>
      <p:ext uri="{BB962C8B-B14F-4D97-AF65-F5344CB8AC3E}">
        <p14:creationId xmlns:p14="http://schemas.microsoft.com/office/powerpoint/2010/main" val="304111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of</a:t>
            </a:r>
          </a:p>
        </p:txBody>
      </p:sp>
      <p:sp>
        <p:nvSpPr>
          <p:cNvPr id="4" name="Slide Number Placeholder 3"/>
          <p:cNvSpPr>
            <a:spLocks noGrp="1"/>
          </p:cNvSpPr>
          <p:nvPr>
            <p:ph type="sldNum" sz="quarter" idx="5"/>
          </p:nvPr>
        </p:nvSpPr>
        <p:spPr/>
        <p:txBody>
          <a:bodyPr/>
          <a:lstStyle/>
          <a:p>
            <a:fld id="{1C857728-B873-8F42-BFA9-C88DCB044AC0}" type="slidenum">
              <a:rPr lang="en-US" smtClean="0"/>
              <a:t>4</a:t>
            </a:fld>
            <a:endParaRPr lang="en-US"/>
          </a:p>
        </p:txBody>
      </p:sp>
    </p:spTree>
    <p:extLst>
      <p:ext uri="{BB962C8B-B14F-4D97-AF65-F5344CB8AC3E}">
        <p14:creationId xmlns:p14="http://schemas.microsoft.com/office/powerpoint/2010/main" val="3421544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C857728-B873-8F42-BFA9-C88DCB044AC0}" type="slidenum">
              <a:rPr lang="en-US" smtClean="0"/>
              <a:t>5</a:t>
            </a:fld>
            <a:endParaRPr lang="en-US"/>
          </a:p>
        </p:txBody>
      </p:sp>
    </p:spTree>
    <p:extLst>
      <p:ext uri="{BB962C8B-B14F-4D97-AF65-F5344CB8AC3E}">
        <p14:creationId xmlns:p14="http://schemas.microsoft.com/office/powerpoint/2010/main" val="645448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59891-BB04-AB3A-A0FD-7B0CBA036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00E65-4E8E-37C6-7379-EE10EBF91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A77A4-8C33-E26F-269F-3F4D093E30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765371-4E54-9DB5-0CEF-1953445C1313}"/>
              </a:ext>
            </a:extLst>
          </p:cNvPr>
          <p:cNvSpPr>
            <a:spLocks noGrp="1"/>
          </p:cNvSpPr>
          <p:nvPr>
            <p:ph type="sldNum" sz="quarter" idx="5"/>
          </p:nvPr>
        </p:nvSpPr>
        <p:spPr/>
        <p:txBody>
          <a:bodyPr/>
          <a:lstStyle/>
          <a:p>
            <a:fld id="{1C857728-B873-8F42-BFA9-C88DCB044AC0}" type="slidenum">
              <a:rPr lang="en-US" smtClean="0"/>
              <a:t>6</a:t>
            </a:fld>
            <a:endParaRPr lang="en-US"/>
          </a:p>
        </p:txBody>
      </p:sp>
    </p:spTree>
    <p:extLst>
      <p:ext uri="{BB962C8B-B14F-4D97-AF65-F5344CB8AC3E}">
        <p14:creationId xmlns:p14="http://schemas.microsoft.com/office/powerpoint/2010/main" val="2062992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ADE8A-BC3B-B976-EAA2-687886ACE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CD8A1-1B98-AC36-F14D-D80BE4F41B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22616D-E614-C0AD-B238-41582B6FA6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587E67-4E3D-F5DF-70AA-576556386ACA}"/>
              </a:ext>
            </a:extLst>
          </p:cNvPr>
          <p:cNvSpPr>
            <a:spLocks noGrp="1"/>
          </p:cNvSpPr>
          <p:nvPr>
            <p:ph type="sldNum" sz="quarter" idx="5"/>
          </p:nvPr>
        </p:nvSpPr>
        <p:spPr/>
        <p:txBody>
          <a:bodyPr/>
          <a:lstStyle/>
          <a:p>
            <a:fld id="{1C857728-B873-8F42-BFA9-C88DCB044AC0}" type="slidenum">
              <a:rPr lang="en-US" smtClean="0"/>
              <a:t>7</a:t>
            </a:fld>
            <a:endParaRPr lang="en-US"/>
          </a:p>
        </p:txBody>
      </p:sp>
    </p:spTree>
    <p:extLst>
      <p:ext uri="{BB962C8B-B14F-4D97-AF65-F5344CB8AC3E}">
        <p14:creationId xmlns:p14="http://schemas.microsoft.com/office/powerpoint/2010/main" val="3441093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857728-B873-8F42-BFA9-C88DCB044AC0}" type="slidenum">
              <a:rPr lang="en-US" smtClean="0"/>
              <a:t>8</a:t>
            </a:fld>
            <a:endParaRPr lang="en-US"/>
          </a:p>
        </p:txBody>
      </p:sp>
    </p:spTree>
    <p:extLst>
      <p:ext uri="{BB962C8B-B14F-4D97-AF65-F5344CB8AC3E}">
        <p14:creationId xmlns:p14="http://schemas.microsoft.com/office/powerpoint/2010/main" val="227887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7A74-4F2E-C1CB-5F28-C04587A61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1A436-87B7-7C68-D17E-EAA12BC35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EB8BE-DC97-AF83-5712-4CA7B65265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538F5B-C007-2E83-546C-8928AEF50B03}"/>
              </a:ext>
            </a:extLst>
          </p:cNvPr>
          <p:cNvSpPr>
            <a:spLocks noGrp="1"/>
          </p:cNvSpPr>
          <p:nvPr>
            <p:ph type="sldNum" sz="quarter" idx="5"/>
          </p:nvPr>
        </p:nvSpPr>
        <p:spPr/>
        <p:txBody>
          <a:bodyPr/>
          <a:lstStyle/>
          <a:p>
            <a:fld id="{1C857728-B873-8F42-BFA9-C88DCB044AC0}" type="slidenum">
              <a:rPr lang="en-US" smtClean="0"/>
              <a:t>9</a:t>
            </a:fld>
            <a:endParaRPr lang="en-US"/>
          </a:p>
        </p:txBody>
      </p:sp>
    </p:spTree>
    <p:extLst>
      <p:ext uri="{BB962C8B-B14F-4D97-AF65-F5344CB8AC3E}">
        <p14:creationId xmlns:p14="http://schemas.microsoft.com/office/powerpoint/2010/main" val="194449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E5F78362-096F-2C4B-B920-0B408A2F1EAA}" type="slidenum">
              <a:rPr lang="en-US" smtClean="0"/>
              <a:t>‹#›</a:t>
            </a:fld>
            <a:endParaRPr lang="en-US"/>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2024, Oracle and/or its affiliates  |  Confidential: Internal</a:t>
            </a:r>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07/31/2023</a:t>
            </a:r>
          </a:p>
        </p:txBody>
      </p:sp>
    </p:spTree>
    <p:extLst>
      <p:ext uri="{BB962C8B-B14F-4D97-AF65-F5344CB8AC3E}">
        <p14:creationId xmlns:p14="http://schemas.microsoft.com/office/powerpoint/2010/main" val="235575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2024, Oracle and/or its affiliates  |  Confidential: Internal</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07/31/2023</a:t>
            </a:r>
          </a:p>
        </p:txBody>
      </p:sp>
    </p:spTree>
    <p:extLst>
      <p:ext uri="{BB962C8B-B14F-4D97-AF65-F5344CB8AC3E}">
        <p14:creationId xmlns:p14="http://schemas.microsoft.com/office/powerpoint/2010/main" val="390452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76593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2024, Oracle and/or its affiliates  |  Confidential: Internal</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07/31/2023</a:t>
            </a:r>
            <a:endParaRPr lang="en-US" dirty="0"/>
          </a:p>
        </p:txBody>
      </p:sp>
      <p:pic>
        <p:nvPicPr>
          <p:cNvPr id="2" name="Picture 1">
            <a:extLst>
              <a:ext uri="{FF2B5EF4-FFF2-40B4-BE49-F238E27FC236}">
                <a16:creationId xmlns:a16="http://schemas.microsoft.com/office/drawing/2014/main" id="{CD979AA9-ABE1-BA06-2AA5-2BCAE63C32A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8" name="OTag">
            <a:extLst>
              <a:ext uri="{FF2B5EF4-FFF2-40B4-BE49-F238E27FC236}">
                <a16:creationId xmlns:a16="http://schemas.microsoft.com/office/drawing/2014/main" id="{70E89506-0CC6-F9CB-6D7D-25E9920E5B3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9" name="Accent Mark">
            <a:extLst>
              <a:ext uri="{FF2B5EF4-FFF2-40B4-BE49-F238E27FC236}">
                <a16:creationId xmlns:a16="http://schemas.microsoft.com/office/drawing/2014/main" id="{C1122E18-59F0-931E-5790-65480EF9D4B4}"/>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965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2024, Oracle and/or its affiliates  |  Confidential: Internal</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07/31/2023</a:t>
            </a:r>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08304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2" name="Oracle Logo" descr="Oracle Logo">
            <a:extLst>
              <a:ext uri="{FF2B5EF4-FFF2-40B4-BE49-F238E27FC236}">
                <a16:creationId xmlns:a16="http://schemas.microsoft.com/office/drawing/2014/main" id="{3771F810-2BCE-B4FA-D557-34BD6A30ED2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8856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950398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07/31/2023</a:t>
            </a:r>
          </a:p>
        </p:txBody>
      </p:sp>
    </p:spTree>
    <p:extLst>
      <p:ext uri="{BB962C8B-B14F-4D97-AF65-F5344CB8AC3E}">
        <p14:creationId xmlns:p14="http://schemas.microsoft.com/office/powerpoint/2010/main" val="260683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07/31/2023</a:t>
            </a:r>
          </a:p>
        </p:txBody>
      </p:sp>
    </p:spTree>
    <p:extLst>
      <p:ext uri="{BB962C8B-B14F-4D97-AF65-F5344CB8AC3E}">
        <p14:creationId xmlns:p14="http://schemas.microsoft.com/office/powerpoint/2010/main" val="225687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Light - Safe harbor_Pilla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E5F78362-096F-2C4B-B920-0B408A2F1EAA}" type="slidenum">
              <a:rPr lang="en-US" smtClean="0"/>
              <a:t>‹#›</a:t>
            </a:fld>
            <a:endParaRPr lang="en-US"/>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2024, Oracle and/or its affiliates  |  Confidential: Internal</a:t>
            </a:r>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US"/>
              <a:t>07/31/2023</a:t>
            </a:r>
          </a:p>
        </p:txBody>
      </p:sp>
    </p:spTree>
    <p:extLst>
      <p:ext uri="{BB962C8B-B14F-4D97-AF65-F5344CB8AC3E}">
        <p14:creationId xmlns:p14="http://schemas.microsoft.com/office/powerpoint/2010/main" val="176796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icture_Logo+2 Partners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US"/>
              <a:t>07/31/2023</a:t>
            </a:r>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a:t>Copyright © 2024, Oracle and/or its affiliates  |  Confidential: Internal</a:t>
            </a:r>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E5F78362-096F-2C4B-B920-0B408A2F1EAA}" type="slidenum">
              <a:rPr lang="en-US" smtClean="0"/>
              <a:t>‹#›</a:t>
            </a:fld>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925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icture_Logo+Partner_Pillar">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E5F78362-096F-2C4B-B920-0B408A2F1EAA}" type="slidenum">
              <a:rPr lang="en-US" smtClean="0"/>
              <a:t>‹#›</a:t>
            </a:fld>
            <a:endParaRPr lang="en-US"/>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a:t>Copyright © 2024, Oracle and/or its affiliates  |  Confidential: Internal</a:t>
            </a:r>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136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2024, Oracle and/or its affiliates  |  Confidential: Internal</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07/31/2023</a:t>
            </a:r>
          </a:p>
        </p:txBody>
      </p:sp>
    </p:spTree>
    <p:extLst>
      <p:ext uri="{BB962C8B-B14F-4D97-AF65-F5344CB8AC3E}">
        <p14:creationId xmlns:p14="http://schemas.microsoft.com/office/powerpoint/2010/main" val="3034738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icture_Logo_Pilla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US"/>
              <a:t>07/31/2023</a:t>
            </a:r>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a:t>Copyright © 2024, Oracle and/or its affiliates  |  Confidential: Internal</a:t>
            </a:r>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
        <p:nvSpPr>
          <p:cNvPr id="17" name="Oracle Logo">
            <a:extLst>
              <a:ext uri="{FF2B5EF4-FFF2-40B4-BE49-F238E27FC236}">
                <a16:creationId xmlns:a16="http://schemas.microsoft.com/office/drawing/2014/main" id="{7B42942F-0AD5-44AF-A263-1CD58AD30FFD}"/>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2088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_2 Partners_Pillar">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2024, Oracle and/or its affiliates  |  Confidential: Internal</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4001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icture_Partner_Pillar">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2024, Oracle and/or its affiliates  |  Confidential: Internal</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309643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Picture_Pillar">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2024, Oracle and/or its affiliates  |  Confidential: Internal</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300050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ataPattern_2Partners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778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ataPattern_Partner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7336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ataPattern_Logo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115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ataPattern_2_Partners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3664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ataPattern_Partner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4062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ataPattern_Logo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0633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07/31/2023</a:t>
            </a:r>
          </a:p>
        </p:txBody>
      </p:sp>
    </p:spTree>
    <p:extLst>
      <p:ext uri="{BB962C8B-B14F-4D97-AF65-F5344CB8AC3E}">
        <p14:creationId xmlns:p14="http://schemas.microsoft.com/office/powerpoint/2010/main" val="722006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uote_2Partners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441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_Partner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1630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_Logo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9133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_2Partners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8051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_Partner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4339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_Logo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282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Video_2Partners_Pillar">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452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Video_Partner_Pillar">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3648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Video_Logo_Pillar">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2891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hoto/Video_2Partners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4024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2024, Oracle and/or its affiliates  |  Confidential: Internal</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07/31/2023</a:t>
            </a:r>
          </a:p>
        </p:txBody>
      </p:sp>
    </p:spTree>
    <p:extLst>
      <p:ext uri="{BB962C8B-B14F-4D97-AF65-F5344CB8AC3E}">
        <p14:creationId xmlns:p14="http://schemas.microsoft.com/office/powerpoint/2010/main" val="382303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Video_Partner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88058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hoto/Video_Logo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1680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Photo/Video_2Partners_Stat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4795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Photo/Video_Partner_Stat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664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hoto/Video_Partner_Stat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4314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hoto/Video_2Partners_Stat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7742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hoto/Video_Partner_Stat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3117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Photo/Video_Logo_Stat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2267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Picture_Layout 2_2Partners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
        <p:nvSpPr>
          <p:cNvPr id="22" name="Footer Placeholder 4">
            <a:extLst>
              <a:ext uri="{FF2B5EF4-FFF2-40B4-BE49-F238E27FC236}">
                <a16:creationId xmlns:a16="http://schemas.microsoft.com/office/drawing/2014/main" id="{7D20A5F4-1858-514C-AF3A-A5B6D1C379D9}"/>
              </a:ext>
            </a:extLst>
          </p:cNvPr>
          <p:cNvSpPr>
            <a:spLocks noGrp="1"/>
          </p:cNvSpPr>
          <p:nvPr>
            <p:ph type="ftr" sz="quarter" idx="26"/>
          </p:nvPr>
        </p:nvSpPr>
        <p:spPr>
          <a:xfrm>
            <a:off x="1127759" y="6423978"/>
            <a:ext cx="5745379" cy="365125"/>
          </a:xfrm>
        </p:spPr>
        <p:txBody>
          <a:bodyPr/>
          <a:lstStyle/>
          <a:p>
            <a:r>
              <a:rPr lang="en-US"/>
              <a:t>Copyright © 2024, Oracle and/or its affiliates  |  Confidential: Internal</a:t>
            </a:r>
          </a:p>
        </p:txBody>
      </p:sp>
      <p:sp>
        <p:nvSpPr>
          <p:cNvPr id="21" name="Date Placeholder 2">
            <a:extLst>
              <a:ext uri="{FF2B5EF4-FFF2-40B4-BE49-F238E27FC236}">
                <a16:creationId xmlns:a16="http://schemas.microsoft.com/office/drawing/2014/main" id="{7D9248A2-FCE5-844D-8111-EA006AD8E6C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115365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Picture_Layout_Partner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
        <p:nvSpPr>
          <p:cNvPr id="22" name="Footer Placeholder 4">
            <a:extLst>
              <a:ext uri="{FF2B5EF4-FFF2-40B4-BE49-F238E27FC236}">
                <a16:creationId xmlns:a16="http://schemas.microsoft.com/office/drawing/2014/main" id="{7D20A5F4-1858-514C-AF3A-A5B6D1C379D9}"/>
              </a:ext>
            </a:extLst>
          </p:cNvPr>
          <p:cNvSpPr>
            <a:spLocks noGrp="1"/>
          </p:cNvSpPr>
          <p:nvPr>
            <p:ph type="ftr" sz="quarter" idx="26"/>
          </p:nvPr>
        </p:nvSpPr>
        <p:spPr>
          <a:xfrm>
            <a:off x="1127759" y="6423978"/>
            <a:ext cx="5745379" cy="365125"/>
          </a:xfrm>
        </p:spPr>
        <p:txBody>
          <a:bodyPr/>
          <a:lstStyle/>
          <a:p>
            <a:r>
              <a:rPr lang="en-US"/>
              <a:t>Copyright © 2024, Oracle and/or its affiliates  |  Confidential: Internal</a:t>
            </a:r>
          </a:p>
        </p:txBody>
      </p:sp>
      <p:sp>
        <p:nvSpPr>
          <p:cNvPr id="21" name="Date Placeholder 2">
            <a:extLst>
              <a:ext uri="{FF2B5EF4-FFF2-40B4-BE49-F238E27FC236}">
                <a16:creationId xmlns:a16="http://schemas.microsoft.com/office/drawing/2014/main" id="{7D9248A2-FCE5-844D-8111-EA006AD8E6C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67648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07/31/2023</a:t>
            </a:r>
          </a:p>
        </p:txBody>
      </p:sp>
    </p:spTree>
    <p:extLst>
      <p:ext uri="{BB962C8B-B14F-4D97-AF65-F5344CB8AC3E}">
        <p14:creationId xmlns:p14="http://schemas.microsoft.com/office/powerpoint/2010/main" val="2451868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icture_Layout 2_Logo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
        <p:nvSpPr>
          <p:cNvPr id="22" name="Footer Placeholder 4">
            <a:extLst>
              <a:ext uri="{FF2B5EF4-FFF2-40B4-BE49-F238E27FC236}">
                <a16:creationId xmlns:a16="http://schemas.microsoft.com/office/drawing/2014/main" id="{7D20A5F4-1858-514C-AF3A-A5B6D1C379D9}"/>
              </a:ext>
            </a:extLst>
          </p:cNvPr>
          <p:cNvSpPr>
            <a:spLocks noGrp="1"/>
          </p:cNvSpPr>
          <p:nvPr>
            <p:ph type="ftr" sz="quarter" idx="26"/>
          </p:nvPr>
        </p:nvSpPr>
        <p:spPr>
          <a:xfrm>
            <a:off x="1127759" y="6423978"/>
            <a:ext cx="5745379" cy="365125"/>
          </a:xfrm>
        </p:spPr>
        <p:txBody>
          <a:bodyPr/>
          <a:lstStyle/>
          <a:p>
            <a:r>
              <a:rPr lang="en-US"/>
              <a:t>Copyright © 2024, Oracle and/or its affiliates  |  Confidential: Internal</a:t>
            </a:r>
          </a:p>
        </p:txBody>
      </p:sp>
      <p:sp>
        <p:nvSpPr>
          <p:cNvPr id="21" name="Date Placeholder 2">
            <a:extLst>
              <a:ext uri="{FF2B5EF4-FFF2-40B4-BE49-F238E27FC236}">
                <a16:creationId xmlns:a16="http://schemas.microsoft.com/office/drawing/2014/main" id="{7D9248A2-FCE5-844D-8111-EA006AD8E6C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47735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ataPattern_Layout 2_2Partners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902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ataPattern_Layout_Partner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2997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ataPattern_Layout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6516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ataPattern_Layout 2_2Partners_Sand_Pilla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68219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ataPattern_Layout 2_Partner_Sand_Pilla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146267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ataPattern_Layout 2_Logo_Sand_Pilla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131252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_Layout 2_2Partners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57748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_Layout 2_Partners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91325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_Layout 2_Logo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5595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E5F78362-096F-2C4B-B920-0B408A2F1EAA}" type="slidenum">
              <a:rPr lang="en-US" smtClean="0"/>
              <a:t>‹#›</a:t>
            </a:fld>
            <a:endParaRPr lang="en-US"/>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07/31/2023</a:t>
            </a:r>
          </a:p>
        </p:txBody>
      </p:sp>
    </p:spTree>
    <p:extLst>
      <p:ext uri="{BB962C8B-B14F-4D97-AF65-F5344CB8AC3E}">
        <p14:creationId xmlns:p14="http://schemas.microsoft.com/office/powerpoint/2010/main" val="1985150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Quote_Layout 2_2Partners_Sand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60915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Quote_Layout 2_Partner_Sand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46735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_Layout 2_Logo_Sand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02654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hoto/Video_Layout 2_2Partners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320825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Photo/Video_Layout 2_Partner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387507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Photo/Video_Layout 2_Logo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31606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hoto/Video_Layout 2_2Partners_Sand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27198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Photo/Video_Layout 2_Partner_Sand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35080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Photo/Video_Layout 2_Logo_Sand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7083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lor - Small_Quote_Pattern_Pilla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07/31/2023</a:t>
            </a:r>
          </a:p>
        </p:txBody>
      </p:sp>
      <p:pic>
        <p:nvPicPr>
          <p:cNvPr id="15" name="OTag">
            <a:extLst>
              <a:ext uri="{FF2B5EF4-FFF2-40B4-BE49-F238E27FC236}">
                <a16:creationId xmlns:a16="http://schemas.microsoft.com/office/drawing/2014/main" id="{12FE17A0-AE9F-4063-A65C-32EF2C806C0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68267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07/31/2023</a:t>
            </a:r>
          </a:p>
        </p:txBody>
      </p:sp>
    </p:spTree>
    <p:extLst>
      <p:ext uri="{BB962C8B-B14F-4D97-AF65-F5344CB8AC3E}">
        <p14:creationId xmlns:p14="http://schemas.microsoft.com/office/powerpoint/2010/main" val="239075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mall_Quote_Pattern_San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US"/>
              <a:t>07/31/2023</a:t>
            </a:r>
          </a:p>
        </p:txBody>
      </p:sp>
      <p:pic>
        <p:nvPicPr>
          <p:cNvPr id="18" name="OTag">
            <a:extLst>
              <a:ext uri="{FF2B5EF4-FFF2-40B4-BE49-F238E27FC236}">
                <a16:creationId xmlns:a16="http://schemas.microsoft.com/office/drawing/2014/main" id="{5672C920-EA86-453C-BF8D-1939FA3352B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9545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lor - Medium_Quote_Pattern_Pillar">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07/31/2023</a:t>
            </a:r>
          </a:p>
        </p:txBody>
      </p:sp>
      <p:pic>
        <p:nvPicPr>
          <p:cNvPr id="18" name="OTag">
            <a:extLst>
              <a:ext uri="{FF2B5EF4-FFF2-40B4-BE49-F238E27FC236}">
                <a16:creationId xmlns:a16="http://schemas.microsoft.com/office/drawing/2014/main" id="{B5749326-68DB-449C-BC40-2F5A845C06A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3235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Medium_Quote_Pattern_San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US"/>
              <a:t>07/31/2023</a:t>
            </a:r>
          </a:p>
        </p:txBody>
      </p:sp>
      <p:pic>
        <p:nvPicPr>
          <p:cNvPr id="18" name="OTag">
            <a:extLst>
              <a:ext uri="{FF2B5EF4-FFF2-40B4-BE49-F238E27FC236}">
                <a16:creationId xmlns:a16="http://schemas.microsoft.com/office/drawing/2014/main" id="{2ECBDDCC-CB35-46C8-9387-71E883D0D0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7051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lor - Large_Quote_Pattern_Pillar">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07/31/2023</a:t>
            </a:r>
          </a:p>
        </p:txBody>
      </p:sp>
      <p:pic>
        <p:nvPicPr>
          <p:cNvPr id="18" name="OTag">
            <a:extLst>
              <a:ext uri="{FF2B5EF4-FFF2-40B4-BE49-F238E27FC236}">
                <a16:creationId xmlns:a16="http://schemas.microsoft.com/office/drawing/2014/main" id="{F4D655FC-5449-4D4F-BE73-3B6C3E15107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2304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Large_Quote_Pattern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US"/>
              <a:t>07/31/2023</a:t>
            </a:r>
          </a:p>
        </p:txBody>
      </p:sp>
      <p:pic>
        <p:nvPicPr>
          <p:cNvPr id="18" name="OTag">
            <a:extLst>
              <a:ext uri="{FF2B5EF4-FFF2-40B4-BE49-F238E27FC236}">
                <a16:creationId xmlns:a16="http://schemas.microsoft.com/office/drawing/2014/main" id="{EB10E309-E1AD-4F38-8096-7948500B3EE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16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a:t>Copyright © 2024, Oracle and/or its affiliates  |  Confidential: Internal</a:t>
            </a:r>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103919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130242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229639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934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2024, Oracle and/or its affiliates  |  Confidential: Internal</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07/31/2023</a:t>
            </a:r>
            <a:endParaRPr lang="en-US" dirty="0"/>
          </a:p>
        </p:txBody>
      </p:sp>
    </p:spTree>
    <p:extLst>
      <p:ext uri="{BB962C8B-B14F-4D97-AF65-F5344CB8AC3E}">
        <p14:creationId xmlns:p14="http://schemas.microsoft.com/office/powerpoint/2010/main" val="2061971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2024, Oracle and/or its affiliates  |  Confidential: Internal</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07/31/2023</a:t>
            </a:r>
            <a:endParaRPr lang="en-US" dirty="0"/>
          </a:p>
        </p:txBody>
      </p:sp>
      <p:cxnSp>
        <p:nvCxnSpPr>
          <p:cNvPr id="4" name="Column Divider">
            <a:extLst>
              <a:ext uri="{FF2B5EF4-FFF2-40B4-BE49-F238E27FC236}">
                <a16:creationId xmlns:a16="http://schemas.microsoft.com/office/drawing/2014/main" id="{DFDDC508-9CE0-374A-C7A8-BD6D368EB7B9}"/>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6" name="Column Divider 2">
            <a:extLst>
              <a:ext uri="{FF2B5EF4-FFF2-40B4-BE49-F238E27FC236}">
                <a16:creationId xmlns:a16="http://schemas.microsoft.com/office/drawing/2014/main" id="{4D5214D4-540A-B068-7769-29E8C8C1D930}"/>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14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2024, Oracle and/or its affiliates  |  Confidential: Internal</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07/31/2023</a:t>
            </a:r>
            <a:endParaRPr lang="en-US" dirty="0"/>
          </a:p>
        </p:txBody>
      </p:sp>
    </p:spTree>
    <p:extLst>
      <p:ext uri="{BB962C8B-B14F-4D97-AF65-F5344CB8AC3E}">
        <p14:creationId xmlns:p14="http://schemas.microsoft.com/office/powerpoint/2010/main" val="85333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E5F78362-096F-2C4B-B920-0B408A2F1EAA}" type="slidenum">
              <a:rPr lang="en-US" smtClean="0"/>
              <a:t>‹#›</a:t>
            </a:fld>
            <a:endParaRPr lang="en-US"/>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2024, Oracle and/or its affiliates  |  Confidential: Internal</a:t>
            </a:r>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07/31/2023</a:t>
            </a:r>
          </a:p>
        </p:txBody>
      </p:sp>
    </p:spTree>
    <p:extLst>
      <p:ext uri="{BB962C8B-B14F-4D97-AF65-F5344CB8AC3E}">
        <p14:creationId xmlns:p14="http://schemas.microsoft.com/office/powerpoint/2010/main" val="29004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2024, Oracle and/or its affiliates  |  Confidential: Internal</a:t>
            </a:r>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07/31/2023</a:t>
            </a:r>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5367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E5F78362-096F-2C4B-B920-0B408A2F1EAA}" type="slidenum">
              <a:rPr lang="en-US" smtClean="0"/>
              <a:t>‹#›</a:t>
            </a:fld>
            <a:endParaRPr lang="en-US"/>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77483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Pattern_Sand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E5F78362-096F-2C4B-B920-0B408A2F1EAA}" type="slidenum">
              <a:rPr lang="en-US" smtClean="0"/>
              <a:t>‹#›</a:t>
            </a:fld>
            <a:endParaRPr lang="en-US"/>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87441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attern_Light_Text_Pilla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17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Pattern_Medium_Text_Pilla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9585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Pattern_Dark_Text_Pilla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3962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02286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E5F78362-096F-2C4B-B920-0B408A2F1EAA}" type="slidenum">
              <a:rPr lang="en-US" smtClean="0"/>
              <a:t>‹#›</a:t>
            </a:fld>
            <a:endParaRPr lang="en-US"/>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07/31/2023</a:t>
            </a:r>
          </a:p>
        </p:txBody>
      </p:sp>
    </p:spTree>
    <p:extLst>
      <p:ext uri="{BB962C8B-B14F-4D97-AF65-F5344CB8AC3E}">
        <p14:creationId xmlns:p14="http://schemas.microsoft.com/office/powerpoint/2010/main" val="2148165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2024, Oracle and/or its affiliates  |  Confidential: Internal</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07/31/2023</a:t>
            </a:r>
          </a:p>
        </p:txBody>
      </p:sp>
    </p:spTree>
    <p:extLst>
      <p:ext uri="{BB962C8B-B14F-4D97-AF65-F5344CB8AC3E}">
        <p14:creationId xmlns:p14="http://schemas.microsoft.com/office/powerpoint/2010/main" val="3251380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2024, Oracle and/or its affiliates  |  Confidential: Internal</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07/31/2023</a:t>
            </a:r>
          </a:p>
        </p:txBody>
      </p:sp>
    </p:spTree>
    <p:extLst>
      <p:ext uri="{BB962C8B-B14F-4D97-AF65-F5344CB8AC3E}">
        <p14:creationId xmlns:p14="http://schemas.microsoft.com/office/powerpoint/2010/main" val="276426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2024, Oracle and/or its affiliates  |  Confidential: Internal</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07/31/2023</a:t>
            </a:r>
          </a:p>
        </p:txBody>
      </p:sp>
    </p:spTree>
    <p:extLst>
      <p:ext uri="{BB962C8B-B14F-4D97-AF65-F5344CB8AC3E}">
        <p14:creationId xmlns:p14="http://schemas.microsoft.com/office/powerpoint/2010/main" val="1317163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07/31/2023</a:t>
            </a:r>
          </a:p>
        </p:txBody>
      </p:sp>
    </p:spTree>
    <p:extLst>
      <p:ext uri="{BB962C8B-B14F-4D97-AF65-F5344CB8AC3E}">
        <p14:creationId xmlns:p14="http://schemas.microsoft.com/office/powerpoint/2010/main" val="4167848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2024, Oracle and/or its affiliates  |  Confidential: Internal</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07/31/2023</a:t>
            </a:r>
          </a:p>
        </p:txBody>
      </p:sp>
    </p:spTree>
    <p:extLst>
      <p:ext uri="{BB962C8B-B14F-4D97-AF65-F5344CB8AC3E}">
        <p14:creationId xmlns:p14="http://schemas.microsoft.com/office/powerpoint/2010/main" val="228098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07/31/2023</a:t>
            </a:r>
          </a:p>
        </p:txBody>
      </p:sp>
    </p:spTree>
    <p:extLst>
      <p:ext uri="{BB962C8B-B14F-4D97-AF65-F5344CB8AC3E}">
        <p14:creationId xmlns:p14="http://schemas.microsoft.com/office/powerpoint/2010/main" val="326346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E5F78362-096F-2C4B-B920-0B408A2F1EAA}" type="slidenum">
              <a:rPr lang="en-US" smtClean="0"/>
              <a:t>‹#›</a:t>
            </a:fld>
            <a:endParaRPr lang="en-US"/>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07/31/2023</a:t>
            </a:r>
          </a:p>
        </p:txBody>
      </p:sp>
    </p:spTree>
    <p:extLst>
      <p:ext uri="{BB962C8B-B14F-4D97-AF65-F5344CB8AC3E}">
        <p14:creationId xmlns:p14="http://schemas.microsoft.com/office/powerpoint/2010/main" val="4098222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07/31/2023</a:t>
            </a:r>
          </a:p>
        </p:txBody>
      </p:sp>
    </p:spTree>
    <p:extLst>
      <p:ext uri="{BB962C8B-B14F-4D97-AF65-F5344CB8AC3E}">
        <p14:creationId xmlns:p14="http://schemas.microsoft.com/office/powerpoint/2010/main" val="71246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2024, Oracle and/or its affiliates  |  Confidential: Internal</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07/31/2023</a:t>
            </a:r>
            <a:endParaRPr lang="en-US" dirty="0"/>
          </a:p>
        </p:txBody>
      </p:sp>
      <p:cxnSp>
        <p:nvCxnSpPr>
          <p:cNvPr id="4" name="Column Divider">
            <a:extLst>
              <a:ext uri="{FF2B5EF4-FFF2-40B4-BE49-F238E27FC236}">
                <a16:creationId xmlns:a16="http://schemas.microsoft.com/office/drawing/2014/main" id="{CC9AD54D-9AAA-8EFE-EA4A-627FDA88725F}"/>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6" name="Column Divider 2">
            <a:extLst>
              <a:ext uri="{FF2B5EF4-FFF2-40B4-BE49-F238E27FC236}">
                <a16:creationId xmlns:a16="http://schemas.microsoft.com/office/drawing/2014/main" id="{EBF48F51-180A-6315-99E2-9012534B81FE}"/>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10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2024, Oracle and/or its affiliates  |  Confidential: Internal</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07/31/2023</a:t>
            </a:r>
          </a:p>
        </p:txBody>
      </p:sp>
    </p:spTree>
    <p:extLst>
      <p:ext uri="{BB962C8B-B14F-4D97-AF65-F5344CB8AC3E}">
        <p14:creationId xmlns:p14="http://schemas.microsoft.com/office/powerpoint/2010/main" val="2216199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07/31/2023</a:t>
            </a:r>
          </a:p>
        </p:txBody>
      </p:sp>
    </p:spTree>
    <p:extLst>
      <p:ext uri="{BB962C8B-B14F-4D97-AF65-F5344CB8AC3E}">
        <p14:creationId xmlns:p14="http://schemas.microsoft.com/office/powerpoint/2010/main" val="1288966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07/31/2023</a:t>
            </a:r>
          </a:p>
        </p:txBody>
      </p:sp>
    </p:spTree>
    <p:extLst>
      <p:ext uri="{BB962C8B-B14F-4D97-AF65-F5344CB8AC3E}">
        <p14:creationId xmlns:p14="http://schemas.microsoft.com/office/powerpoint/2010/main" val="3037178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07/31/2023</a:t>
            </a:r>
          </a:p>
        </p:txBody>
      </p:sp>
    </p:spTree>
    <p:extLst>
      <p:ext uri="{BB962C8B-B14F-4D97-AF65-F5344CB8AC3E}">
        <p14:creationId xmlns:p14="http://schemas.microsoft.com/office/powerpoint/2010/main" val="1506445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07/31/2023</a:t>
            </a:r>
          </a:p>
        </p:txBody>
      </p:sp>
    </p:spTree>
    <p:extLst>
      <p:ext uri="{BB962C8B-B14F-4D97-AF65-F5344CB8AC3E}">
        <p14:creationId xmlns:p14="http://schemas.microsoft.com/office/powerpoint/2010/main" val="339387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07/31/2023</a:t>
            </a:r>
          </a:p>
        </p:txBody>
      </p:sp>
    </p:spTree>
    <p:extLst>
      <p:ext uri="{BB962C8B-B14F-4D97-AF65-F5344CB8AC3E}">
        <p14:creationId xmlns:p14="http://schemas.microsoft.com/office/powerpoint/2010/main" val="2462352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pic>
        <p:nvPicPr>
          <p:cNvPr id="2" name="Oracle Logo" descr="Oracle Logo">
            <a:extLst>
              <a:ext uri="{FF2B5EF4-FFF2-40B4-BE49-F238E27FC236}">
                <a16:creationId xmlns:a16="http://schemas.microsoft.com/office/drawing/2014/main" id="{FA89A8EE-EB3A-F1CA-314D-B29A08412A5E}"/>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pic>
        <p:nvPicPr>
          <p:cNvPr id="3" name="Picture 2">
            <a:extLst>
              <a:ext uri="{FF2B5EF4-FFF2-40B4-BE49-F238E27FC236}">
                <a16:creationId xmlns:a16="http://schemas.microsoft.com/office/drawing/2014/main" id="{E2813C03-ED0D-543D-550D-73D5CE30A85B}"/>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23557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ark - Title_Pillar">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4222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ontent + Illustration_Bar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07/31/2023</a:t>
            </a:r>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2024, Oracle and/or its affiliates  |  Confidential: Internal</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64049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2_Content + Illustration_Pillar">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07/31/2023</a:t>
            </a:r>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a:t>Copyright © 2024, Oracle and/or its affiliates  |  Confidential: Internal</a:t>
            </a:r>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E5F78362-096F-2C4B-B920-0B408A2F1EAA}" type="slidenum">
              <a:rPr lang="en-US" smtClean="0"/>
              <a:t>‹#›</a:t>
            </a:fld>
            <a:endParaRPr lang="en-US"/>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02156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ontent + Illustration_Light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07/31/2023</a:t>
            </a:r>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2024, Oracle and/or its affiliates  |  Confidential: Internal</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4853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ntent + Illustration_Sand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07/31/2023</a:t>
            </a:r>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a:t>Copyright © 2024, Oracle and/or its affiliates  |  Confidential: Internal</a:t>
            </a:r>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E5F78362-096F-2C4B-B920-0B408A2F1EAA}" type="slidenum">
              <a:rPr lang="en-US" smtClean="0"/>
              <a:t>‹#›</a:t>
            </a:fld>
            <a:endParaRPr lang="en-US"/>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52771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ntent + Illustration_White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07/31/2023</a:t>
            </a:r>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a:t>Copyright © 2024, Oracle and/or its affiliates  |  Confidential: Internal</a:t>
            </a:r>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E5F78362-096F-2C4B-B920-0B408A2F1EAA}" type="slidenum">
              <a:rPr lang="en-US" smtClean="0"/>
              <a:t>‹#›</a:t>
            </a:fld>
            <a:endParaRPr lang="en-US"/>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8556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2024, Oracle and/or its affiliates  |  Confidential: Internal</a:t>
            </a:r>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07/31/2023</a:t>
            </a:r>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7884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07/31/2023</a:t>
            </a:r>
          </a:p>
        </p:txBody>
      </p:sp>
    </p:spTree>
    <p:extLst>
      <p:ext uri="{BB962C8B-B14F-4D97-AF65-F5344CB8AC3E}">
        <p14:creationId xmlns:p14="http://schemas.microsoft.com/office/powerpoint/2010/main" val="384688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3 Icons + Short Copy_White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07/31/2023</a:t>
            </a:r>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2024, Oracle and/or its affiliates  |  Confidential: Internal</a:t>
            </a:r>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42366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3 Icons + Short Copy_Bark">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US"/>
              <a:t>07/31/2023</a:t>
            </a:r>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a:t>Copyright © 2024, Oracle and/or its affiliates  |  Confidential: Internal</a:t>
            </a:r>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387068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3 Icons + Short Copy_Dark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US"/>
              <a:t>07/31/2023</a:t>
            </a:r>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a:t>Copyright © 2024, Oracle and/or its affiliates  |  Confidential: Internal</a:t>
            </a:r>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28853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3 Icons + Short Copy_Light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US"/>
              <a:t>07/31/2023</a:t>
            </a:r>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13954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US"/>
              <a:t>07/31/2023</a:t>
            </a:r>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13944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US"/>
              <a:t>07/31/2023</a:t>
            </a:r>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a:t>Copyright © 2024, Oracle and/or its affiliates  |  Confidential: Internal</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90323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07/31/2023</a:t>
            </a:r>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a:t>Copyright © 2024, Oracle and/or its affiliates  |  Confidential: Internal</a:t>
            </a:r>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E5F78362-096F-2C4B-B920-0B408A2F1EAA}" type="slidenum">
              <a:rPr lang="en-US" smtClean="0"/>
              <a:t>‹#›</a:t>
            </a:fld>
            <a:endParaRPr lang="en-US"/>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249370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US"/>
              <a:t>07/31/2023</a:t>
            </a:r>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a:t>Copyright © 2024, Oracle and/or its affiliates  |  Confidential: Internal</a:t>
            </a:r>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88145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US"/>
              <a:t>07/31/2023</a:t>
            </a:r>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a:t>Copyright © 2024, Oracle and/or its affiliates  |  Confidential: Internal</a:t>
            </a:r>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85613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4 Icons + Short Copy_Light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US"/>
              <a:t>07/31/2023</a:t>
            </a:r>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a:t>Copyright © 2024, Oracle and/or its affiliates  |  Confidential: Internal</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428688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07/31/2023</a:t>
            </a:r>
          </a:p>
        </p:txBody>
      </p:sp>
    </p:spTree>
    <p:extLst>
      <p:ext uri="{BB962C8B-B14F-4D97-AF65-F5344CB8AC3E}">
        <p14:creationId xmlns:p14="http://schemas.microsoft.com/office/powerpoint/2010/main" val="334482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07/31/2023</a:t>
            </a:r>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a:t>Copyright © 2024, Oracle and/or its affiliates  |  Confidential: Internal</a:t>
            </a:r>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61402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US"/>
              <a:t>07/31/2023</a:t>
            </a:r>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a:t>Copyright © 2024, Oracle and/or its affiliates  |  Confidential: Internal</a:t>
            </a:r>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268901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07/31/2023</a:t>
            </a:r>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2024, Oracle and/or its affiliates  |  Confidential: Internal</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25505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US"/>
              <a:t>07/31/2023</a:t>
            </a:r>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a:t>Copyright © 2024, Oracle and/or its affiliates  |  Confidential: Internal</a:t>
            </a:r>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444016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07/31/2023</a:t>
            </a:r>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2024, Oracle and/or its affiliates  |  Confidential: Internal</a:t>
            </a:r>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02118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07/31/2023</a:t>
            </a:r>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a:t>Copyright © 2024, Oracle and/or its affiliates  |  Confidential: Internal</a:t>
            </a:r>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4142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US"/>
              <a:t>07/31/2023</a:t>
            </a:r>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a:t>Copyright © 2024, Oracle and/or its affiliates  |  Confidential: Internal</a:t>
            </a:r>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696344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07/31/2023</a:t>
            </a:r>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2024, Oracle and/or its affiliates  |  Confidential: Internal</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255741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FBAE40"/>
          </p15:clr>
        </p15:guide>
        <p15:guide id="2" orient="horz" pos="432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07/31/2023</a:t>
            </a:r>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2024, Oracle and/or its affiliates  |  Confidential: Internal</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955724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07/31/2023</a:t>
            </a:r>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2024, Oracle and/or its affiliates  |  Confidential: Internal</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494629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07/31/2023</a:t>
            </a:r>
          </a:p>
        </p:txBody>
      </p:sp>
    </p:spTree>
    <p:extLst>
      <p:ext uri="{BB962C8B-B14F-4D97-AF65-F5344CB8AC3E}">
        <p14:creationId xmlns:p14="http://schemas.microsoft.com/office/powerpoint/2010/main" val="192198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07/31/2023</a:t>
            </a:r>
          </a:p>
        </p:txBody>
      </p:sp>
    </p:spTree>
    <p:extLst>
      <p:ext uri="{BB962C8B-B14F-4D97-AF65-F5344CB8AC3E}">
        <p14:creationId xmlns:p14="http://schemas.microsoft.com/office/powerpoint/2010/main" val="1067608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07/31/2023</a:t>
            </a:r>
          </a:p>
        </p:txBody>
      </p:sp>
    </p:spTree>
    <p:extLst>
      <p:ext uri="{BB962C8B-B14F-4D97-AF65-F5344CB8AC3E}">
        <p14:creationId xmlns:p14="http://schemas.microsoft.com/office/powerpoint/2010/main" val="131890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E5F78362-096F-2C4B-B920-0B408A2F1EAA}" type="slidenum">
              <a:rPr lang="en-US" smtClean="0"/>
              <a:t>‹#›</a:t>
            </a:fld>
            <a:endParaRPr lang="en-US"/>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a:t>Copyright © 2024, Oracle and/or its affiliates  |  Confidential: Internal</a:t>
            </a:r>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US"/>
              <a:t>07/31/2023</a:t>
            </a:r>
          </a:p>
        </p:txBody>
      </p:sp>
    </p:spTree>
    <p:extLst>
      <p:ext uri="{BB962C8B-B14F-4D97-AF65-F5344CB8AC3E}">
        <p14:creationId xmlns:p14="http://schemas.microsoft.com/office/powerpoint/2010/main" val="3431784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07/31/2023</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a:t>
            </a:r>
          </a:p>
        </p:txBody>
      </p:sp>
    </p:spTree>
    <p:extLst>
      <p:ext uri="{BB962C8B-B14F-4D97-AF65-F5344CB8AC3E}">
        <p14:creationId xmlns:p14="http://schemas.microsoft.com/office/powerpoint/2010/main" val="1447235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07/31/2023</a:t>
            </a:r>
          </a:p>
        </p:txBody>
      </p:sp>
    </p:spTree>
    <p:extLst>
      <p:ext uri="{BB962C8B-B14F-4D97-AF65-F5344CB8AC3E}">
        <p14:creationId xmlns:p14="http://schemas.microsoft.com/office/powerpoint/2010/main" val="3559698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07/31/2023</a:t>
            </a:r>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394801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07/31/2023</a:t>
            </a:r>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4168143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07/31/2023</a:t>
            </a:r>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2024, Oracle and/or its affiliates  |  Confidential: Internal</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292384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Dark - Data Texture 07 Blank_Pilla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US"/>
              <a:t>07/31/2023</a:t>
            </a:r>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22234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Light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42738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pic>
        <p:nvPicPr>
          <p:cNvPr id="2" name="Oracle Logo" descr="Oracle Logo">
            <a:extLst>
              <a:ext uri="{FF2B5EF4-FFF2-40B4-BE49-F238E27FC236}">
                <a16:creationId xmlns:a16="http://schemas.microsoft.com/office/drawing/2014/main" id="{531EF3AB-3DE8-8018-D345-8F47CC8C5E9E}"/>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pic>
        <p:nvPicPr>
          <p:cNvPr id="3" name="Picture 2">
            <a:extLst>
              <a:ext uri="{FF2B5EF4-FFF2-40B4-BE49-F238E27FC236}">
                <a16:creationId xmlns:a16="http://schemas.microsoft.com/office/drawing/2014/main" id="{AACC8A9D-51C3-5CFD-2759-B2FEA014185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74921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089677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Light - Data Texture 16 Blank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US"/>
              <a:t>07/31/2023</a:t>
            </a:r>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1943269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US"/>
              <a:t>07/31/2023</a:t>
            </a:r>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a:t>Copyright © 2024, Oracle and/or its affiliates  |  Confidential: Internal</a:t>
            </a:r>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457647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Light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968651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815180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Data Texture 19 Blank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US"/>
              <a:t>07/31/2023</a:t>
            </a:r>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125619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041837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072890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245659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E5F78362-096F-2C4B-B920-0B408A2F1EAA}" type="slidenum">
              <a:rPr lang="en-US" smtClean="0"/>
              <a:t>‹#›</a:t>
            </a:fld>
            <a:endParaRPr lang="en-US"/>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US"/>
              <a:t>07/31/2023</a:t>
            </a:r>
          </a:p>
        </p:txBody>
      </p:sp>
    </p:spTree>
    <p:extLst>
      <p:ext uri="{BB962C8B-B14F-4D97-AF65-F5344CB8AC3E}">
        <p14:creationId xmlns:p14="http://schemas.microsoft.com/office/powerpoint/2010/main" val="3251703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ark - Title_Pillar">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4156514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US"/>
              <a:t>07/31/2023</a:t>
            </a:r>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a:t>Copyright © 2024, Oracle and/or its affiliates  |  Confidential: Internal</a:t>
            </a:r>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E5F78362-096F-2C4B-B920-0B408A2F1EAA}" type="slidenum">
              <a:rPr lang="en-US" smtClean="0"/>
              <a:t>‹#›</a:t>
            </a:fld>
            <a:endParaRPr lang="en-US"/>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2297874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913614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359871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ark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US"/>
              <a:t>07/31/2023</a:t>
            </a:r>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608805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US"/>
              <a:t>07/31/2023</a:t>
            </a:r>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862672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82942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79108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Dark - Divider_Pillar">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33945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E5F78362-096F-2C4B-B920-0B408A2F1EAA}" type="slidenum">
              <a:rPr lang="en-US" smtClean="0"/>
              <a:t>‹#›</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2024, Oracle and/or its affiliates  |  Confidential: Internal</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07/31/2023</a:t>
            </a: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968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1_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E5F78362-096F-2C4B-B920-0B408A2F1EAA}" type="slidenum">
              <a:rPr lang="en-US" smtClean="0"/>
              <a:t>‹#›</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2024, Oracle and/or its affiliates  |  Confidential: Internal</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07/31/2023</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044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 Illustration_Bar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07/31/2023</a:t>
            </a:r>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2024, Oracle and/or its affiliates  |  Confidential: Internal</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6324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2024, Oracle and/or its affiliates  |  Confidential: Internal</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07/31/2023</a:t>
            </a:r>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15116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Dark - Quote with Data Texture Background_Pillar">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US"/>
              <a:t>07/31/2023</a:t>
            </a:r>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E5F78362-096F-2C4B-B920-0B408A2F1EAA}" type="slidenum">
              <a:rPr lang="en-US" smtClean="0"/>
              <a:t>‹#›</a:t>
            </a:fld>
            <a:endParaRPr lang="en-US"/>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02011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2024, Oracle and/or its affiliates  |  Confidential: Internal</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07/31/2023</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2024, Oracle and/or its affiliates  |  Confidential: Internal</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07/31/2023</a:t>
            </a:r>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600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07/31/2023</a:t>
            </a:r>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414278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07/31/2023</a:t>
            </a:r>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338012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07/31/2023</a:t>
            </a:r>
          </a:p>
        </p:txBody>
      </p:sp>
    </p:spTree>
    <p:extLst>
      <p:ext uri="{BB962C8B-B14F-4D97-AF65-F5344CB8AC3E}">
        <p14:creationId xmlns:p14="http://schemas.microsoft.com/office/powerpoint/2010/main" val="424635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Abstract Background_Pillar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07/31/2023</a:t>
            </a:r>
          </a:p>
        </p:txBody>
      </p:sp>
    </p:spTree>
    <p:extLst>
      <p:ext uri="{BB962C8B-B14F-4D97-AF65-F5344CB8AC3E}">
        <p14:creationId xmlns:p14="http://schemas.microsoft.com/office/powerpoint/2010/main" val="537469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Abstract Background_Pilla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272965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Abstract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2515522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Content + Illustration_Pillar">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07/31/2023</a:t>
            </a:r>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a:t>Copyright © 2024, Oracle and/or its affiliates  |  Confidential: Internal</a:t>
            </a:r>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E5F78362-096F-2C4B-B920-0B408A2F1EAA}" type="slidenum">
              <a:rPr lang="en-US" smtClean="0"/>
              <a:t>‹#›</a:t>
            </a:fld>
            <a:endParaRPr lang="en-US"/>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5137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Dark - Abstract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3442890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1_Abstract Background_Pill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07/31/2023</a:t>
            </a:r>
          </a:p>
        </p:txBody>
      </p:sp>
    </p:spTree>
    <p:extLst>
      <p:ext uri="{BB962C8B-B14F-4D97-AF65-F5344CB8AC3E}">
        <p14:creationId xmlns:p14="http://schemas.microsoft.com/office/powerpoint/2010/main" val="319204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2_Abstract Background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07/31/2023</a:t>
            </a:r>
          </a:p>
        </p:txBody>
      </p:sp>
    </p:spTree>
    <p:extLst>
      <p:ext uri="{BB962C8B-B14F-4D97-AF65-F5344CB8AC3E}">
        <p14:creationId xmlns:p14="http://schemas.microsoft.com/office/powerpoint/2010/main" val="382723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E5F78362-096F-2C4B-B920-0B408A2F1EAA}" type="slidenum">
              <a:rPr lang="en-US" smtClean="0"/>
              <a:t>‹#›</a:t>
            </a:fld>
            <a:endParaRPr lang="en-US"/>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2053845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US"/>
              <a:t>07/31/2023</a:t>
            </a:r>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E5F78362-096F-2C4B-B920-0B408A2F1EAA}" type="slidenum">
              <a:rPr lang="en-US" smtClean="0"/>
              <a:t>‹#›</a:t>
            </a:fld>
            <a:endParaRPr lang="en-US"/>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76366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3685738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E5F78362-096F-2C4B-B920-0B408A2F1EAA}" type="slidenum">
              <a:rPr lang="en-US" smtClean="0"/>
              <a:t>‹#›</a:t>
            </a:fld>
            <a:endParaRPr lang="en-US"/>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US"/>
              <a:t>07/31/2023</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357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07/31/2023</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2154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Remote Speaker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07/31/2023</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55152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07/31/2023</a:t>
            </a:r>
          </a:p>
        </p:txBody>
      </p:sp>
    </p:spTree>
    <p:extLst>
      <p:ext uri="{BB962C8B-B14F-4D97-AF65-F5344CB8AC3E}">
        <p14:creationId xmlns:p14="http://schemas.microsoft.com/office/powerpoint/2010/main" val="30769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 Illustration_Light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07/31/2023</a:t>
            </a:r>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2024, Oracle and/or its affiliates  |  Confidential: Internal</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8318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730187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2024, Oracle and/or its affiliates  |  Confidential: Internal</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07/31/2023</a:t>
            </a:r>
            <a:endParaRPr lang="en-US" dirty="0"/>
          </a:p>
        </p:txBody>
      </p:sp>
      <p:pic>
        <p:nvPicPr>
          <p:cNvPr id="2" name="Picture 1">
            <a:extLst>
              <a:ext uri="{FF2B5EF4-FFF2-40B4-BE49-F238E27FC236}">
                <a16:creationId xmlns:a16="http://schemas.microsoft.com/office/drawing/2014/main" id="{268671C8-7B45-1529-299E-6BB627F54F9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8" name="OTag">
            <a:extLst>
              <a:ext uri="{FF2B5EF4-FFF2-40B4-BE49-F238E27FC236}">
                <a16:creationId xmlns:a16="http://schemas.microsoft.com/office/drawing/2014/main" id="{397F00B8-27AC-B4EF-CD8D-C4E1E32CDB0E}"/>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9" name="Accent Mark">
            <a:extLst>
              <a:ext uri="{FF2B5EF4-FFF2-40B4-BE49-F238E27FC236}">
                <a16:creationId xmlns:a16="http://schemas.microsoft.com/office/drawing/2014/main" id="{00550CB2-D789-65A8-9CBC-5FA4C98C5268}"/>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896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2024, Oracle and/or its affiliates  |  Confidential: Internal</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07/31/2023</a:t>
            </a:r>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89197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2" name="Oracle Logo" descr="Oracle Logo">
            <a:extLst>
              <a:ext uri="{FF2B5EF4-FFF2-40B4-BE49-F238E27FC236}">
                <a16:creationId xmlns:a16="http://schemas.microsoft.com/office/drawing/2014/main" id="{5AAB7308-2A6F-4EEE-253B-270734388AC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88815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2308799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07/31/2023</a:t>
            </a:r>
          </a:p>
        </p:txBody>
      </p:sp>
    </p:spTree>
    <p:extLst>
      <p:ext uri="{BB962C8B-B14F-4D97-AF65-F5344CB8AC3E}">
        <p14:creationId xmlns:p14="http://schemas.microsoft.com/office/powerpoint/2010/main" val="109175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07/31/2023</a:t>
            </a:r>
          </a:p>
        </p:txBody>
      </p:sp>
    </p:spTree>
    <p:extLst>
      <p:ext uri="{BB962C8B-B14F-4D97-AF65-F5344CB8AC3E}">
        <p14:creationId xmlns:p14="http://schemas.microsoft.com/office/powerpoint/2010/main" val="2453911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Light - Safe harbor_Pilla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E5F78362-096F-2C4B-B920-0B408A2F1EAA}" type="slidenum">
              <a:rPr lang="en-US" smtClean="0"/>
              <a:t>‹#›</a:t>
            </a:fld>
            <a:endParaRPr lang="en-US"/>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2024, Oracle and/or its affiliates  |  Confidential: Internal</a:t>
            </a:r>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US"/>
              <a:t>07/31/2023</a:t>
            </a:r>
          </a:p>
        </p:txBody>
      </p:sp>
    </p:spTree>
    <p:extLst>
      <p:ext uri="{BB962C8B-B14F-4D97-AF65-F5344CB8AC3E}">
        <p14:creationId xmlns:p14="http://schemas.microsoft.com/office/powerpoint/2010/main" val="336681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Picture_Logo+2 Partners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US"/>
              <a:t>07/31/2023</a:t>
            </a:r>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a:t>Copyright © 2024, Oracle and/or its affiliates  |  Confidential: Internal</a:t>
            </a:r>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E5F78362-096F-2C4B-B920-0B408A2F1EAA}" type="slidenum">
              <a:rPr lang="en-US" smtClean="0"/>
              <a:t>‹#›</a:t>
            </a:fld>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7633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Picture_Logo+Partner_Pillar">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E5F78362-096F-2C4B-B920-0B408A2F1EAA}" type="slidenum">
              <a:rPr lang="en-US" smtClean="0"/>
              <a:t>‹#›</a:t>
            </a:fld>
            <a:endParaRPr lang="en-US"/>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a:t>Copyright © 2024, Oracle and/or its affiliates  |  Confidential: Internal</a:t>
            </a:r>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54719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 Illustration_Sand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07/31/2023</a:t>
            </a:r>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a:t>Copyright © 2024, Oracle and/or its affiliates  |  Confidential: Internal</a:t>
            </a:r>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E5F78362-096F-2C4B-B920-0B408A2F1EAA}" type="slidenum">
              <a:rPr lang="en-US" smtClean="0"/>
              <a:t>‹#›</a:t>
            </a:fld>
            <a:endParaRPr lang="en-US"/>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8118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Picture_Logo_Pilla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US"/>
              <a:t>07/31/2023</a:t>
            </a:r>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a:t>Copyright © 2024, Oracle and/or its affiliates  |  Confidential: Internal</a:t>
            </a:r>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
        <p:nvSpPr>
          <p:cNvPr id="17" name="Oracle Logo">
            <a:extLst>
              <a:ext uri="{FF2B5EF4-FFF2-40B4-BE49-F238E27FC236}">
                <a16:creationId xmlns:a16="http://schemas.microsoft.com/office/drawing/2014/main" id="{7B42942F-0AD5-44AF-A263-1CD58AD30FFD}"/>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2156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Picture_2 Partners_Pillar">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2024, Oracle and/or its affiliates  |  Confidential: Internal</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640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Picture_Partner_Pillar">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2024, Oracle and/or its affiliates  |  Confidential: Internal</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371452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Picture_Pillar">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2024, Oracle and/or its affiliates  |  Confidential: Internal</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284978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DataPattern_2Partners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8167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DataPattern_Partner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4814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DataPattern_Logo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9995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DataPattern_2_Partners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9880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DataPattern_Partner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2554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ataPattern_Logo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2404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 Illustration_White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07/31/2023</a:t>
            </a:r>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a:t>Copyright © 2024, Oracle and/or its affiliates  |  Confidential: Internal</a:t>
            </a:r>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E5F78362-096F-2C4B-B920-0B408A2F1EAA}" type="slidenum">
              <a:rPr lang="en-US" smtClean="0"/>
              <a:t>‹#›</a:t>
            </a:fld>
            <a:endParaRPr lang="en-US"/>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1247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Quote_2Partners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1699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Quote_Partner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87118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Quote_Logo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6171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Quote_2Partners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1885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Quote_Partner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761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Quote_Logo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E5F78362-096F-2C4B-B920-0B408A2F1EAA}" type="slidenum">
              <a:rPr lang="en-US" smtClean="0"/>
              <a:t>‹#›</a:t>
            </a:fld>
            <a:endParaRPr lang="en-US"/>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5372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Photo/Video_2Partners_Pillar">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461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Photo/Video_Partner_Pillar">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3172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Photo/Video_Logo_Pillar">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6266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Photo/Video_2Partners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0347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E5F78362-096F-2C4B-B920-0B408A2F1EAA}" type="slidenum">
              <a:rPr lang="en-US" smtClean="0"/>
              <a:t>‹#›</a:t>
            </a:fld>
            <a:endParaRPr lang="en-US"/>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38205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 Short Copy_White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07/31/2023</a:t>
            </a:r>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2024, Oracle and/or its affiliates  |  Confidential: Internal</a:t>
            </a:r>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83207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Photo/Video_Partner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55023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Photo/Video_Logo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E5F78362-096F-2C4B-B920-0B408A2F1EAA}" type="slidenum">
              <a:rPr lang="en-US" smtClean="0"/>
              <a:t>‹#›</a:t>
            </a:fld>
            <a:endParaRPr lang="en-US"/>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709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Photo/Video_2Partners_Stat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4912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1_Photo/Video_Partner_Stat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9964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Photo/Video_Partner_Stat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1838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Photo/Video_2Partners_Stat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540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Photo/Video_Partner_Stat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86362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Photo/Video_Logo_Stat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E5F78362-096F-2C4B-B920-0B408A2F1EAA}" type="slidenum">
              <a:rPr lang="en-US" smtClean="0"/>
              <a:t>‹#›</a:t>
            </a:fld>
            <a:endParaRPr lang="en-US"/>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636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Picture_Layout 2_2Partners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
        <p:nvSpPr>
          <p:cNvPr id="22" name="Footer Placeholder 4">
            <a:extLst>
              <a:ext uri="{FF2B5EF4-FFF2-40B4-BE49-F238E27FC236}">
                <a16:creationId xmlns:a16="http://schemas.microsoft.com/office/drawing/2014/main" id="{7D20A5F4-1858-514C-AF3A-A5B6D1C379D9}"/>
              </a:ext>
            </a:extLst>
          </p:cNvPr>
          <p:cNvSpPr>
            <a:spLocks noGrp="1"/>
          </p:cNvSpPr>
          <p:nvPr>
            <p:ph type="ftr" sz="quarter" idx="26"/>
          </p:nvPr>
        </p:nvSpPr>
        <p:spPr>
          <a:xfrm>
            <a:off x="1127759" y="6423978"/>
            <a:ext cx="5745379" cy="365125"/>
          </a:xfrm>
        </p:spPr>
        <p:txBody>
          <a:bodyPr/>
          <a:lstStyle/>
          <a:p>
            <a:r>
              <a:rPr lang="en-US"/>
              <a:t>Copyright © 2024, Oracle and/or its affiliates  |  Confidential: Internal</a:t>
            </a:r>
          </a:p>
        </p:txBody>
      </p:sp>
      <p:sp>
        <p:nvSpPr>
          <p:cNvPr id="21" name="Date Placeholder 2">
            <a:extLst>
              <a:ext uri="{FF2B5EF4-FFF2-40B4-BE49-F238E27FC236}">
                <a16:creationId xmlns:a16="http://schemas.microsoft.com/office/drawing/2014/main" id="{7D9248A2-FCE5-844D-8111-EA006AD8E6C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62029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Picture_Layout_Partner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
        <p:nvSpPr>
          <p:cNvPr id="22" name="Footer Placeholder 4">
            <a:extLst>
              <a:ext uri="{FF2B5EF4-FFF2-40B4-BE49-F238E27FC236}">
                <a16:creationId xmlns:a16="http://schemas.microsoft.com/office/drawing/2014/main" id="{7D20A5F4-1858-514C-AF3A-A5B6D1C379D9}"/>
              </a:ext>
            </a:extLst>
          </p:cNvPr>
          <p:cNvSpPr>
            <a:spLocks noGrp="1"/>
          </p:cNvSpPr>
          <p:nvPr>
            <p:ph type="ftr" sz="quarter" idx="26"/>
          </p:nvPr>
        </p:nvSpPr>
        <p:spPr>
          <a:xfrm>
            <a:off x="1127759" y="6423978"/>
            <a:ext cx="5745379" cy="365125"/>
          </a:xfrm>
        </p:spPr>
        <p:txBody>
          <a:bodyPr/>
          <a:lstStyle/>
          <a:p>
            <a:r>
              <a:rPr lang="en-US"/>
              <a:t>Copyright © 2024, Oracle and/or its affiliates  |  Confidential: Internal</a:t>
            </a:r>
          </a:p>
        </p:txBody>
      </p:sp>
      <p:sp>
        <p:nvSpPr>
          <p:cNvPr id="21" name="Date Placeholder 2">
            <a:extLst>
              <a:ext uri="{FF2B5EF4-FFF2-40B4-BE49-F238E27FC236}">
                <a16:creationId xmlns:a16="http://schemas.microsoft.com/office/drawing/2014/main" id="{7D9248A2-FCE5-844D-8111-EA006AD8E6C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26081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Icons + Short Copy_Bark">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US"/>
              <a:t>07/31/2023</a:t>
            </a:r>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a:t>Copyright © 2024, Oracle and/or its affiliates  |  Confidential: Internal</a:t>
            </a:r>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218146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Picture_Layout 2_Logo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
        <p:nvSpPr>
          <p:cNvPr id="22" name="Footer Placeholder 4">
            <a:extLst>
              <a:ext uri="{FF2B5EF4-FFF2-40B4-BE49-F238E27FC236}">
                <a16:creationId xmlns:a16="http://schemas.microsoft.com/office/drawing/2014/main" id="{7D20A5F4-1858-514C-AF3A-A5B6D1C379D9}"/>
              </a:ext>
            </a:extLst>
          </p:cNvPr>
          <p:cNvSpPr>
            <a:spLocks noGrp="1"/>
          </p:cNvSpPr>
          <p:nvPr>
            <p:ph type="ftr" sz="quarter" idx="26"/>
          </p:nvPr>
        </p:nvSpPr>
        <p:spPr>
          <a:xfrm>
            <a:off x="1127759" y="6423978"/>
            <a:ext cx="5745379" cy="365125"/>
          </a:xfrm>
        </p:spPr>
        <p:txBody>
          <a:bodyPr/>
          <a:lstStyle/>
          <a:p>
            <a:r>
              <a:rPr lang="en-US"/>
              <a:t>Copyright © 2024, Oracle and/or its affiliates  |  Confidential: Internal</a:t>
            </a:r>
          </a:p>
        </p:txBody>
      </p:sp>
      <p:sp>
        <p:nvSpPr>
          <p:cNvPr id="21" name="Date Placeholder 2">
            <a:extLst>
              <a:ext uri="{FF2B5EF4-FFF2-40B4-BE49-F238E27FC236}">
                <a16:creationId xmlns:a16="http://schemas.microsoft.com/office/drawing/2014/main" id="{7D9248A2-FCE5-844D-8111-EA006AD8E6C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214196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DataPattern_Layout 2_2Partners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3990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DataPattern_Layout_Partner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9706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DataPattern_Layout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7969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DataPattern_Layout 2_2Partners_Sand_Pilla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109754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DataPattern_Layout 2_Partner_Sand_Pilla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345191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DataPattern_Layout 2_Logo_Sand_Pilla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E5F78362-096F-2C4B-B920-0B408A2F1EAA}" type="slidenum">
              <a:rPr lang="en-US" smtClean="0"/>
              <a:t>‹#›</a:t>
            </a:fld>
            <a:endParaRPr lang="en-US"/>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33430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Quote_Layout 2_2Partners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96004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Quote_Layout 2_Partners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52008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Quote_Layout 2_Logo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0538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Icons + Short Copy_Dark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US"/>
              <a:t>07/31/2023</a:t>
            </a:r>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a:t>Copyright © 2024, Oracle and/or its affiliates  |  Confidential: Internal</a:t>
            </a:r>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3788266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Quote_Layout 2_2Partners_Sand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406663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Quote_Layout 2_Partner_Sand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26477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Quote_Layout 2_Logo_Sand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07/31/2023</a:t>
            </a:r>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03026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Photo/Video_Layout 2_2Partners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56145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Photo/Video_Layout 2_Partner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327597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Photo/Video_Layout 2_Logo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60896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Photo/Video_Layout 2_2Partners_Sand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147892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Photo/Video_Layout 2_Partner_Sand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162583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Photo/Video_Layout 2_Logo_Sand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E5F78362-096F-2C4B-B920-0B408A2F1EAA}" type="slidenum">
              <a:rPr lang="en-US" smtClean="0"/>
              <a:t>‹#›</a:t>
            </a:fld>
            <a:endParaRPr lang="en-US"/>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07/31/2023</a:t>
            </a:r>
          </a:p>
        </p:txBody>
      </p:sp>
      <p:pic>
        <p:nvPicPr>
          <p:cNvPr id="15" name="OTag">
            <a:extLst>
              <a:ext uri="{FF2B5EF4-FFF2-40B4-BE49-F238E27FC236}">
                <a16:creationId xmlns:a16="http://schemas.microsoft.com/office/drawing/2014/main" id="{5AD426A1-6EE0-0D4A-821C-AD6230608B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1157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Color - Small_Quote_Pattern_Pilla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07/31/2023</a:t>
            </a:r>
          </a:p>
        </p:txBody>
      </p:sp>
      <p:pic>
        <p:nvPicPr>
          <p:cNvPr id="15" name="OTag">
            <a:extLst>
              <a:ext uri="{FF2B5EF4-FFF2-40B4-BE49-F238E27FC236}">
                <a16:creationId xmlns:a16="http://schemas.microsoft.com/office/drawing/2014/main" id="{12FE17A0-AE9F-4063-A65C-32EF2C806C0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48046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Icons + Short Copy_Light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US"/>
              <a:t>07/31/2023</a:t>
            </a:r>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3750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mall_Quote_Pattern_San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US"/>
              <a:t>07/31/2023</a:t>
            </a:r>
          </a:p>
        </p:txBody>
      </p:sp>
      <p:pic>
        <p:nvPicPr>
          <p:cNvPr id="18" name="OTag">
            <a:extLst>
              <a:ext uri="{FF2B5EF4-FFF2-40B4-BE49-F238E27FC236}">
                <a16:creationId xmlns:a16="http://schemas.microsoft.com/office/drawing/2014/main" id="{5672C920-EA86-453C-BF8D-1939FA3352B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8484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Color - Medium_Quote_Pattern_Pillar">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07/31/2023</a:t>
            </a:r>
          </a:p>
        </p:txBody>
      </p:sp>
      <p:pic>
        <p:nvPicPr>
          <p:cNvPr id="18" name="OTag">
            <a:extLst>
              <a:ext uri="{FF2B5EF4-FFF2-40B4-BE49-F238E27FC236}">
                <a16:creationId xmlns:a16="http://schemas.microsoft.com/office/drawing/2014/main" id="{B5749326-68DB-449C-BC40-2F5A845C06A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7521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Medium_Quote_Pattern_San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US"/>
              <a:t>07/31/2023</a:t>
            </a:r>
          </a:p>
        </p:txBody>
      </p:sp>
      <p:pic>
        <p:nvPicPr>
          <p:cNvPr id="18" name="OTag">
            <a:extLst>
              <a:ext uri="{FF2B5EF4-FFF2-40B4-BE49-F238E27FC236}">
                <a16:creationId xmlns:a16="http://schemas.microsoft.com/office/drawing/2014/main" id="{2ECBDDCC-CB35-46C8-9387-71E883D0D0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3974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Color - Large_Quote_Pattern_Pillar">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07/31/2023</a:t>
            </a:r>
          </a:p>
        </p:txBody>
      </p:sp>
      <p:pic>
        <p:nvPicPr>
          <p:cNvPr id="18" name="OTag">
            <a:extLst>
              <a:ext uri="{FF2B5EF4-FFF2-40B4-BE49-F238E27FC236}">
                <a16:creationId xmlns:a16="http://schemas.microsoft.com/office/drawing/2014/main" id="{F4D655FC-5449-4D4F-BE73-3B6C3E15107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188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Large_Quote_Pattern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US"/>
              <a:t>07/31/2023</a:t>
            </a:r>
          </a:p>
        </p:txBody>
      </p:sp>
      <p:pic>
        <p:nvPicPr>
          <p:cNvPr id="18" name="OTag">
            <a:extLst>
              <a:ext uri="{FF2B5EF4-FFF2-40B4-BE49-F238E27FC236}">
                <a16:creationId xmlns:a16="http://schemas.microsoft.com/office/drawing/2014/main" id="{EB10E309-E1AD-4F38-8096-7948500B3EE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3705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a:t>Copyright © 2024, Oracle and/or its affiliates  |  Confidential: Internal</a:t>
            </a:r>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163977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31397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69352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US"/>
              <a:t>07/31/2023</a:t>
            </a:r>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25715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US"/>
              <a:t>07/31/2023</a:t>
            </a:r>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a:t>Copyright © 2024, Oracle and/or its affiliates  |  Confidential: Internal</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407390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07/31/2023</a:t>
            </a:r>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a:t>Copyright © 2024, Oracle and/or its affiliates  |  Confidential: Internal</a:t>
            </a:r>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E5F78362-096F-2C4B-B920-0B408A2F1EAA}" type="slidenum">
              <a:rPr lang="en-US" smtClean="0"/>
              <a:t>‹#›</a:t>
            </a:fld>
            <a:endParaRPr lang="en-US"/>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54477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US"/>
              <a:t>07/31/2023</a:t>
            </a:r>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a:t>Copyright © 2024, Oracle and/or its affiliates  |  Confidential: Internal</a:t>
            </a:r>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488112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US"/>
              <a:t>07/31/2023</a:t>
            </a:r>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a:t>Copyright © 2024, Oracle and/or its affiliates  |  Confidential: Internal</a:t>
            </a:r>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466109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 Icons + Short Copy_Light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US"/>
              <a:t>07/31/2023</a:t>
            </a:r>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a:t>Copyright © 2024, Oracle and/or its affiliates  |  Confidential: Internal</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402091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attern_Sand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E5F78362-096F-2C4B-B920-0B408A2F1EAA}" type="slidenum">
              <a:rPr lang="en-US" smtClean="0"/>
              <a:t>‹#›</a:t>
            </a:fld>
            <a:endParaRPr lang="en-US"/>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22511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07/31/2023</a:t>
            </a:r>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a:t>Copyright © 2024, Oracle and/or its affiliates  |  Confidential: Internal</a:t>
            </a:r>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15294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US"/>
              <a:t>07/31/2023</a:t>
            </a:r>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a:t>Copyright © 2024, Oracle and/or its affiliates  |  Confidential: Internal</a:t>
            </a:r>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002485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07/31/2023</a:t>
            </a:r>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2024, Oracle and/or its affiliates  |  Confidential: Internal</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91096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US"/>
              <a:t>07/31/2023</a:t>
            </a:r>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a:t>Copyright © 2024, Oracle and/or its affiliates  |  Confidential: Internal</a:t>
            </a:r>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117317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07/31/2023</a:t>
            </a:r>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2024, Oracle and/or its affiliates  |  Confidential: Internal</a:t>
            </a:r>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62155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07/31/2023</a:t>
            </a:r>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a:t>Copyright © 2024, Oracle and/or its affiliates  |  Confidential: Internal</a:t>
            </a:r>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41450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US"/>
              <a:t>07/31/2023</a:t>
            </a:r>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a:t>Copyright © 2024, Oracle and/or its affiliates  |  Confidential: Internal</a:t>
            </a:r>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496403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07/31/2023</a:t>
            </a:r>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2024, Oracle and/or its affiliates  |  Confidential: Internal</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113727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FBAE40"/>
          </p15:clr>
        </p15:guide>
        <p15:guide id="2" orient="horz" pos="43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07/31/2023</a:t>
            </a:r>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2024, Oracle and/or its affiliates  |  Confidential: Internal</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021169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07/31/2023</a:t>
            </a:r>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2024, Oracle and/or its affiliates  |  Confidential: Internal</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696878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attern_Light_Text_Pilla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3294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07/31/2023</a:t>
            </a:r>
          </a:p>
        </p:txBody>
      </p:sp>
    </p:spTree>
    <p:extLst>
      <p:ext uri="{BB962C8B-B14F-4D97-AF65-F5344CB8AC3E}">
        <p14:creationId xmlns:p14="http://schemas.microsoft.com/office/powerpoint/2010/main" val="2862948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07/31/2023</a:t>
            </a:r>
          </a:p>
        </p:txBody>
      </p:sp>
    </p:spTree>
    <p:extLst>
      <p:ext uri="{BB962C8B-B14F-4D97-AF65-F5344CB8AC3E}">
        <p14:creationId xmlns:p14="http://schemas.microsoft.com/office/powerpoint/2010/main" val="26380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E5F78362-096F-2C4B-B920-0B408A2F1EAA}" type="slidenum">
              <a:rPr lang="en-US" smtClean="0"/>
              <a:t>‹#›</a:t>
            </a:fld>
            <a:endParaRPr lang="en-US"/>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a:t>Copyright © 2024, Oracle and/or its affiliates  |  Confidential: Internal</a:t>
            </a:r>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US"/>
              <a:t>07/31/2023</a:t>
            </a:r>
          </a:p>
        </p:txBody>
      </p:sp>
    </p:spTree>
    <p:extLst>
      <p:ext uri="{BB962C8B-B14F-4D97-AF65-F5344CB8AC3E}">
        <p14:creationId xmlns:p14="http://schemas.microsoft.com/office/powerpoint/2010/main" val="701582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07/31/2023</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a:t>
            </a:r>
          </a:p>
        </p:txBody>
      </p:sp>
    </p:spTree>
    <p:extLst>
      <p:ext uri="{BB962C8B-B14F-4D97-AF65-F5344CB8AC3E}">
        <p14:creationId xmlns:p14="http://schemas.microsoft.com/office/powerpoint/2010/main" val="2293007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07/31/2023</a:t>
            </a:r>
          </a:p>
        </p:txBody>
      </p:sp>
    </p:spTree>
    <p:extLst>
      <p:ext uri="{BB962C8B-B14F-4D97-AF65-F5344CB8AC3E}">
        <p14:creationId xmlns:p14="http://schemas.microsoft.com/office/powerpoint/2010/main" val="197379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07/31/2023</a:t>
            </a:r>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526032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07/31/2023</a:t>
            </a:r>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958342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07/31/2023</a:t>
            </a:r>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2024, Oracle and/or its affiliates  |  Confidential: Internal</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24838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ark - Data Texture 07 Blank_Pilla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US"/>
              <a:t>07/31/2023</a:t>
            </a:r>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1079016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ight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4234495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attern_Medium_Text_Pilla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441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213407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ight - Data Texture 16 Blank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US"/>
              <a:t>07/31/2023</a:t>
            </a:r>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3410468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US"/>
              <a:t>07/31/2023</a:t>
            </a:r>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a:t>Copyright © 2024, Oracle and/or its affiliates  |  Confidential: Internal</a:t>
            </a:r>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1850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ight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916667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399734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ata Texture 19 Blank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US"/>
              <a:t>07/31/2023</a:t>
            </a:r>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Tree>
    <p:extLst>
      <p:ext uri="{BB962C8B-B14F-4D97-AF65-F5344CB8AC3E}">
        <p14:creationId xmlns:p14="http://schemas.microsoft.com/office/powerpoint/2010/main" val="101141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4006013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3456425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3338462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E5F78362-096F-2C4B-B920-0B408A2F1EAA}" type="slidenum">
              <a:rPr lang="en-US" smtClean="0"/>
              <a:t>‹#›</a:t>
            </a:fld>
            <a:endParaRPr lang="en-US"/>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US"/>
              <a:t>07/31/2023</a:t>
            </a:r>
          </a:p>
        </p:txBody>
      </p:sp>
    </p:spTree>
    <p:extLst>
      <p:ext uri="{BB962C8B-B14F-4D97-AF65-F5344CB8AC3E}">
        <p14:creationId xmlns:p14="http://schemas.microsoft.com/office/powerpoint/2010/main" val="4153752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ttern_Dark_Text_Pilla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21591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US"/>
              <a:t>07/31/2023</a:t>
            </a:r>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a:t>Copyright © 2024, Oracle and/or its affiliates  |  Confidential: Internal</a:t>
            </a:r>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E5F78362-096F-2C4B-B920-0B408A2F1EAA}" type="slidenum">
              <a:rPr lang="en-US" smtClean="0"/>
              <a:t>‹#›</a:t>
            </a:fld>
            <a:endParaRPr lang="en-US"/>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174970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2131960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50457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ark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US"/>
              <a:t>07/31/2023</a:t>
            </a:r>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140778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US"/>
              <a:t>07/31/2023</a:t>
            </a:r>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E5F78362-096F-2C4B-B920-0B408A2F1EAA}" type="slidenum">
              <a:rPr lang="en-US" smtClean="0"/>
              <a:t>‹#›</a:t>
            </a:fld>
            <a:endParaRPr lang="en-US"/>
          </a:p>
        </p:txBody>
      </p:sp>
    </p:spTree>
    <p:extLst>
      <p:ext uri="{BB962C8B-B14F-4D97-AF65-F5344CB8AC3E}">
        <p14:creationId xmlns:p14="http://schemas.microsoft.com/office/powerpoint/2010/main" val="1852471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30332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12741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Dark - Divider_Pillar">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0077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E5F78362-096F-2C4B-B920-0B408A2F1EAA}" type="slidenum">
              <a:rPr lang="en-US" smtClean="0"/>
              <a:t>‹#›</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2024, Oracle and/or its affiliates  |  Confidential: Internal</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07/31/2023</a:t>
            </a: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674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E5F78362-096F-2C4B-B920-0B408A2F1EAA}" type="slidenum">
              <a:rPr lang="en-US" smtClean="0"/>
              <a:t>‹#›</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2024, Oracle and/or its affiliates  |  Confidential: Internal</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07/31/2023</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8339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US"/>
              <a:t>07/31/2023</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499192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2024, Oracle and/or its affiliates  |  Confidential: Internal</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07/31/2023</a:t>
            </a:r>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41174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ark - Quote with Data Texture Background_Pillar">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US"/>
              <a:t>07/31/2023</a:t>
            </a:r>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a:t>Copyright © 2024, Oracle and/or its affiliates  |  Confidential: Internal</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E5F78362-096F-2C4B-B920-0B408A2F1EAA}" type="slidenum">
              <a:rPr lang="en-US" smtClean="0"/>
              <a:t>‹#›</a:t>
            </a:fld>
            <a:endParaRPr lang="en-US"/>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24563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2024, Oracle and/or its affiliates  |  Confidential: Internal</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07/31/2023</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74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2024, Oracle and/or its affiliates  |  Confidential: Internal</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07/31/2023</a:t>
            </a:r>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187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07/31/2023</a:t>
            </a:r>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209975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07/31/2023</a:t>
            </a:r>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181332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E5F78362-096F-2C4B-B920-0B408A2F1EAA}" type="slidenum">
              <a:rPr lang="en-US" smtClean="0"/>
              <a:t>‹#›</a:t>
            </a:fld>
            <a:endParaRPr lang="en-US"/>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2024, Oracle and/or its affiliates  |  Confidential: Internal</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07/31/2023</a:t>
            </a:r>
          </a:p>
        </p:txBody>
      </p:sp>
    </p:spTree>
    <p:extLst>
      <p:ext uri="{BB962C8B-B14F-4D97-AF65-F5344CB8AC3E}">
        <p14:creationId xmlns:p14="http://schemas.microsoft.com/office/powerpoint/2010/main" val="7780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Abstract Background_Pillar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07/31/2023</a:t>
            </a:r>
          </a:p>
        </p:txBody>
      </p:sp>
    </p:spTree>
    <p:extLst>
      <p:ext uri="{BB962C8B-B14F-4D97-AF65-F5344CB8AC3E}">
        <p14:creationId xmlns:p14="http://schemas.microsoft.com/office/powerpoint/2010/main" val="4712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bstract Background_Pilla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513937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bstract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99396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E5F78362-096F-2C4B-B920-0B408A2F1EAA}" type="slidenum">
              <a:rPr lang="en-US" smtClean="0"/>
              <a:t>‹#›</a:t>
            </a:fld>
            <a:endParaRPr lang="en-US"/>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07/31/2023</a:t>
            </a:r>
          </a:p>
        </p:txBody>
      </p:sp>
    </p:spTree>
    <p:extLst>
      <p:ext uri="{BB962C8B-B14F-4D97-AF65-F5344CB8AC3E}">
        <p14:creationId xmlns:p14="http://schemas.microsoft.com/office/powerpoint/2010/main" val="3864819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ark - Abstract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07/31/2023</a:t>
            </a:r>
          </a:p>
        </p:txBody>
      </p:sp>
    </p:spTree>
    <p:extLst>
      <p:ext uri="{BB962C8B-B14F-4D97-AF65-F5344CB8AC3E}">
        <p14:creationId xmlns:p14="http://schemas.microsoft.com/office/powerpoint/2010/main" val="3283840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Abstract Background_Pill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07/31/2023</a:t>
            </a:r>
          </a:p>
        </p:txBody>
      </p:sp>
    </p:spTree>
    <p:extLst>
      <p:ext uri="{BB962C8B-B14F-4D97-AF65-F5344CB8AC3E}">
        <p14:creationId xmlns:p14="http://schemas.microsoft.com/office/powerpoint/2010/main" val="2884276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Abstract Background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E5F78362-096F-2C4B-B920-0B408A2F1EA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07/31/2023</a:t>
            </a:r>
          </a:p>
        </p:txBody>
      </p:sp>
    </p:spTree>
    <p:extLst>
      <p:ext uri="{BB962C8B-B14F-4D97-AF65-F5344CB8AC3E}">
        <p14:creationId xmlns:p14="http://schemas.microsoft.com/office/powerpoint/2010/main" val="3079225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E5F78362-096F-2C4B-B920-0B408A2F1EAA}" type="slidenum">
              <a:rPr lang="en-US" smtClean="0"/>
              <a:t>‹#›</a:t>
            </a:fld>
            <a:endParaRPr lang="en-US"/>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525310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US"/>
              <a:t>07/31/2023</a:t>
            </a:r>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E5F78362-096F-2C4B-B920-0B408A2F1EAA}" type="slidenum">
              <a:rPr lang="en-US" smtClean="0"/>
              <a:t>‹#›</a:t>
            </a:fld>
            <a:endParaRPr lang="en-US"/>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2441407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E5F78362-096F-2C4B-B920-0B408A2F1EAA}" type="slidenum">
              <a:rPr lang="en-US" smtClean="0"/>
              <a:t>‹#›</a:t>
            </a:fld>
            <a:endParaRPr lang="en-US"/>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US"/>
              <a:t>07/31/2023</a:t>
            </a:r>
          </a:p>
        </p:txBody>
      </p:sp>
    </p:spTree>
    <p:extLst>
      <p:ext uri="{BB962C8B-B14F-4D97-AF65-F5344CB8AC3E}">
        <p14:creationId xmlns:p14="http://schemas.microsoft.com/office/powerpoint/2010/main" val="876913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E5F78362-096F-2C4B-B920-0B408A2F1EAA}" type="slidenum">
              <a:rPr lang="en-US" smtClean="0"/>
              <a:t>‹#›</a:t>
            </a:fld>
            <a:endParaRPr lang="en-US"/>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a:t>Copyright © 2024, Oracle and/or its affiliates  |  Confidential: Internal</a:t>
            </a:r>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US"/>
              <a:t>07/31/2023</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57789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07/31/2023</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3100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Remote Speaker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07/31/2023</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79946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E5F78362-096F-2C4B-B920-0B408A2F1EAA}" type="slidenum">
              <a:rPr lang="en-US" smtClean="0"/>
              <a:t>‹#›</a:t>
            </a:fld>
            <a:endParaRPr lang="en-US"/>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2024, Oracle and/or its affiliates  |  Confidential: Internal</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07/31/2023</a:t>
            </a:r>
          </a:p>
        </p:txBody>
      </p:sp>
    </p:spTree>
    <p:extLst>
      <p:ext uri="{BB962C8B-B14F-4D97-AF65-F5344CB8AC3E}">
        <p14:creationId xmlns:p14="http://schemas.microsoft.com/office/powerpoint/2010/main" val="2866060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theme" Target="../theme/theme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2" Type="http://schemas.openxmlformats.org/officeDocument/2006/relationships/image" Target="../media/image1.emf"/><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287.xml"/><Relationship Id="rId21" Type="http://schemas.openxmlformats.org/officeDocument/2006/relationships/slideLayout" Target="../slideLayouts/slideLayout191.xml"/><Relationship Id="rId42" Type="http://schemas.openxmlformats.org/officeDocument/2006/relationships/slideLayout" Target="../slideLayouts/slideLayout212.xml"/><Relationship Id="rId63" Type="http://schemas.openxmlformats.org/officeDocument/2006/relationships/slideLayout" Target="../slideLayouts/slideLayout233.xml"/><Relationship Id="rId84" Type="http://schemas.openxmlformats.org/officeDocument/2006/relationships/slideLayout" Target="../slideLayouts/slideLayout254.xml"/><Relationship Id="rId138" Type="http://schemas.openxmlformats.org/officeDocument/2006/relationships/slideLayout" Target="../slideLayouts/slideLayout308.xml"/><Relationship Id="rId159" Type="http://schemas.openxmlformats.org/officeDocument/2006/relationships/slideLayout" Target="../slideLayouts/slideLayout329.xml"/><Relationship Id="rId107" Type="http://schemas.openxmlformats.org/officeDocument/2006/relationships/slideLayout" Target="../slideLayouts/slideLayout277.xml"/><Relationship Id="rId11" Type="http://schemas.openxmlformats.org/officeDocument/2006/relationships/slideLayout" Target="../slideLayouts/slideLayout181.xml"/><Relationship Id="rId32" Type="http://schemas.openxmlformats.org/officeDocument/2006/relationships/slideLayout" Target="../slideLayouts/slideLayout202.xml"/><Relationship Id="rId53" Type="http://schemas.openxmlformats.org/officeDocument/2006/relationships/slideLayout" Target="../slideLayouts/slideLayout223.xml"/><Relationship Id="rId74" Type="http://schemas.openxmlformats.org/officeDocument/2006/relationships/slideLayout" Target="../slideLayouts/slideLayout244.xml"/><Relationship Id="rId128" Type="http://schemas.openxmlformats.org/officeDocument/2006/relationships/slideLayout" Target="../slideLayouts/slideLayout298.xml"/><Relationship Id="rId149" Type="http://schemas.openxmlformats.org/officeDocument/2006/relationships/slideLayout" Target="../slideLayouts/slideLayout319.xml"/><Relationship Id="rId5" Type="http://schemas.openxmlformats.org/officeDocument/2006/relationships/slideLayout" Target="../slideLayouts/slideLayout175.xml"/><Relationship Id="rId95" Type="http://schemas.openxmlformats.org/officeDocument/2006/relationships/slideLayout" Target="../slideLayouts/slideLayout265.xml"/><Relationship Id="rId160" Type="http://schemas.openxmlformats.org/officeDocument/2006/relationships/slideLayout" Target="../slideLayouts/slideLayout330.xml"/><Relationship Id="rId22" Type="http://schemas.openxmlformats.org/officeDocument/2006/relationships/slideLayout" Target="../slideLayouts/slideLayout192.xml"/><Relationship Id="rId43" Type="http://schemas.openxmlformats.org/officeDocument/2006/relationships/slideLayout" Target="../slideLayouts/slideLayout213.xml"/><Relationship Id="rId64" Type="http://schemas.openxmlformats.org/officeDocument/2006/relationships/slideLayout" Target="../slideLayouts/slideLayout234.xml"/><Relationship Id="rId118" Type="http://schemas.openxmlformats.org/officeDocument/2006/relationships/slideLayout" Target="../slideLayouts/slideLayout288.xml"/><Relationship Id="rId139" Type="http://schemas.openxmlformats.org/officeDocument/2006/relationships/slideLayout" Target="../slideLayouts/slideLayout309.xml"/><Relationship Id="rId85" Type="http://schemas.openxmlformats.org/officeDocument/2006/relationships/slideLayout" Target="../slideLayouts/slideLayout255.xml"/><Relationship Id="rId150" Type="http://schemas.openxmlformats.org/officeDocument/2006/relationships/slideLayout" Target="../slideLayouts/slideLayout320.xml"/><Relationship Id="rId12" Type="http://schemas.openxmlformats.org/officeDocument/2006/relationships/slideLayout" Target="../slideLayouts/slideLayout182.xml"/><Relationship Id="rId33" Type="http://schemas.openxmlformats.org/officeDocument/2006/relationships/slideLayout" Target="../slideLayouts/slideLayout203.xml"/><Relationship Id="rId108" Type="http://schemas.openxmlformats.org/officeDocument/2006/relationships/slideLayout" Target="../slideLayouts/slideLayout278.xml"/><Relationship Id="rId129" Type="http://schemas.openxmlformats.org/officeDocument/2006/relationships/slideLayout" Target="../slideLayouts/slideLayout299.xml"/><Relationship Id="rId54" Type="http://schemas.openxmlformats.org/officeDocument/2006/relationships/slideLayout" Target="../slideLayouts/slideLayout224.xml"/><Relationship Id="rId70" Type="http://schemas.openxmlformats.org/officeDocument/2006/relationships/slideLayout" Target="../slideLayouts/slideLayout240.xml"/><Relationship Id="rId75" Type="http://schemas.openxmlformats.org/officeDocument/2006/relationships/slideLayout" Target="../slideLayouts/slideLayout245.xml"/><Relationship Id="rId91" Type="http://schemas.openxmlformats.org/officeDocument/2006/relationships/slideLayout" Target="../slideLayouts/slideLayout261.xml"/><Relationship Id="rId96" Type="http://schemas.openxmlformats.org/officeDocument/2006/relationships/slideLayout" Target="../slideLayouts/slideLayout266.xml"/><Relationship Id="rId140" Type="http://schemas.openxmlformats.org/officeDocument/2006/relationships/slideLayout" Target="../slideLayouts/slideLayout310.xml"/><Relationship Id="rId145" Type="http://schemas.openxmlformats.org/officeDocument/2006/relationships/slideLayout" Target="../slideLayouts/slideLayout315.xml"/><Relationship Id="rId161" Type="http://schemas.openxmlformats.org/officeDocument/2006/relationships/slideLayout" Target="../slideLayouts/slideLayout331.xml"/><Relationship Id="rId166" Type="http://schemas.openxmlformats.org/officeDocument/2006/relationships/slideLayout" Target="../slideLayouts/slideLayout336.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49" Type="http://schemas.openxmlformats.org/officeDocument/2006/relationships/slideLayout" Target="../slideLayouts/slideLayout219.xml"/><Relationship Id="rId114" Type="http://schemas.openxmlformats.org/officeDocument/2006/relationships/slideLayout" Target="../slideLayouts/slideLayout284.xml"/><Relationship Id="rId119" Type="http://schemas.openxmlformats.org/officeDocument/2006/relationships/slideLayout" Target="../slideLayouts/slideLayout289.xml"/><Relationship Id="rId44" Type="http://schemas.openxmlformats.org/officeDocument/2006/relationships/slideLayout" Target="../slideLayouts/slideLayout214.xml"/><Relationship Id="rId60" Type="http://schemas.openxmlformats.org/officeDocument/2006/relationships/slideLayout" Target="../slideLayouts/slideLayout230.xml"/><Relationship Id="rId65" Type="http://schemas.openxmlformats.org/officeDocument/2006/relationships/slideLayout" Target="../slideLayouts/slideLayout235.xml"/><Relationship Id="rId81" Type="http://schemas.openxmlformats.org/officeDocument/2006/relationships/slideLayout" Target="../slideLayouts/slideLayout251.xml"/><Relationship Id="rId86" Type="http://schemas.openxmlformats.org/officeDocument/2006/relationships/slideLayout" Target="../slideLayouts/slideLayout256.xml"/><Relationship Id="rId130" Type="http://schemas.openxmlformats.org/officeDocument/2006/relationships/slideLayout" Target="../slideLayouts/slideLayout300.xml"/><Relationship Id="rId135" Type="http://schemas.openxmlformats.org/officeDocument/2006/relationships/slideLayout" Target="../slideLayouts/slideLayout305.xml"/><Relationship Id="rId151" Type="http://schemas.openxmlformats.org/officeDocument/2006/relationships/slideLayout" Target="../slideLayouts/slideLayout321.xml"/><Relationship Id="rId156" Type="http://schemas.openxmlformats.org/officeDocument/2006/relationships/slideLayout" Target="../slideLayouts/slideLayout326.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9" Type="http://schemas.openxmlformats.org/officeDocument/2006/relationships/slideLayout" Target="../slideLayouts/slideLayout209.xml"/><Relationship Id="rId109" Type="http://schemas.openxmlformats.org/officeDocument/2006/relationships/slideLayout" Target="../slideLayouts/slideLayout279.xml"/><Relationship Id="rId34" Type="http://schemas.openxmlformats.org/officeDocument/2006/relationships/slideLayout" Target="../slideLayouts/slideLayout204.xml"/><Relationship Id="rId50" Type="http://schemas.openxmlformats.org/officeDocument/2006/relationships/slideLayout" Target="../slideLayouts/slideLayout220.xml"/><Relationship Id="rId55" Type="http://schemas.openxmlformats.org/officeDocument/2006/relationships/slideLayout" Target="../slideLayouts/slideLayout225.xml"/><Relationship Id="rId76" Type="http://schemas.openxmlformats.org/officeDocument/2006/relationships/slideLayout" Target="../slideLayouts/slideLayout246.xml"/><Relationship Id="rId97" Type="http://schemas.openxmlformats.org/officeDocument/2006/relationships/slideLayout" Target="../slideLayouts/slideLayout267.xml"/><Relationship Id="rId104" Type="http://schemas.openxmlformats.org/officeDocument/2006/relationships/slideLayout" Target="../slideLayouts/slideLayout274.xml"/><Relationship Id="rId120" Type="http://schemas.openxmlformats.org/officeDocument/2006/relationships/slideLayout" Target="../slideLayouts/slideLayout290.xml"/><Relationship Id="rId125" Type="http://schemas.openxmlformats.org/officeDocument/2006/relationships/slideLayout" Target="../slideLayouts/slideLayout295.xml"/><Relationship Id="rId141" Type="http://schemas.openxmlformats.org/officeDocument/2006/relationships/slideLayout" Target="../slideLayouts/slideLayout311.xml"/><Relationship Id="rId146" Type="http://schemas.openxmlformats.org/officeDocument/2006/relationships/slideLayout" Target="../slideLayouts/slideLayout316.xml"/><Relationship Id="rId167" Type="http://schemas.openxmlformats.org/officeDocument/2006/relationships/slideLayout" Target="../slideLayouts/slideLayout337.xml"/><Relationship Id="rId7" Type="http://schemas.openxmlformats.org/officeDocument/2006/relationships/slideLayout" Target="../slideLayouts/slideLayout177.xml"/><Relationship Id="rId71" Type="http://schemas.openxmlformats.org/officeDocument/2006/relationships/slideLayout" Target="../slideLayouts/slideLayout241.xml"/><Relationship Id="rId92" Type="http://schemas.openxmlformats.org/officeDocument/2006/relationships/slideLayout" Target="../slideLayouts/slideLayout262.xml"/><Relationship Id="rId162" Type="http://schemas.openxmlformats.org/officeDocument/2006/relationships/slideLayout" Target="../slideLayouts/slideLayout332.xml"/><Relationship Id="rId2" Type="http://schemas.openxmlformats.org/officeDocument/2006/relationships/slideLayout" Target="../slideLayouts/slideLayout172.xml"/><Relationship Id="rId29" Type="http://schemas.openxmlformats.org/officeDocument/2006/relationships/slideLayout" Target="../slideLayouts/slideLayout199.xml"/><Relationship Id="rId24" Type="http://schemas.openxmlformats.org/officeDocument/2006/relationships/slideLayout" Target="../slideLayouts/slideLayout194.xml"/><Relationship Id="rId40" Type="http://schemas.openxmlformats.org/officeDocument/2006/relationships/slideLayout" Target="../slideLayouts/slideLayout210.xml"/><Relationship Id="rId45" Type="http://schemas.openxmlformats.org/officeDocument/2006/relationships/slideLayout" Target="../slideLayouts/slideLayout215.xml"/><Relationship Id="rId66" Type="http://schemas.openxmlformats.org/officeDocument/2006/relationships/slideLayout" Target="../slideLayouts/slideLayout236.xml"/><Relationship Id="rId87" Type="http://schemas.openxmlformats.org/officeDocument/2006/relationships/slideLayout" Target="../slideLayouts/slideLayout257.xml"/><Relationship Id="rId110" Type="http://schemas.openxmlformats.org/officeDocument/2006/relationships/slideLayout" Target="../slideLayouts/slideLayout280.xml"/><Relationship Id="rId115" Type="http://schemas.openxmlformats.org/officeDocument/2006/relationships/slideLayout" Target="../slideLayouts/slideLayout285.xml"/><Relationship Id="rId131" Type="http://schemas.openxmlformats.org/officeDocument/2006/relationships/slideLayout" Target="../slideLayouts/slideLayout301.xml"/><Relationship Id="rId136" Type="http://schemas.openxmlformats.org/officeDocument/2006/relationships/slideLayout" Target="../slideLayouts/slideLayout306.xml"/><Relationship Id="rId157" Type="http://schemas.openxmlformats.org/officeDocument/2006/relationships/slideLayout" Target="../slideLayouts/slideLayout327.xml"/><Relationship Id="rId61" Type="http://schemas.openxmlformats.org/officeDocument/2006/relationships/slideLayout" Target="../slideLayouts/slideLayout231.xml"/><Relationship Id="rId82" Type="http://schemas.openxmlformats.org/officeDocument/2006/relationships/slideLayout" Target="../slideLayouts/slideLayout252.xml"/><Relationship Id="rId152" Type="http://schemas.openxmlformats.org/officeDocument/2006/relationships/slideLayout" Target="../slideLayouts/slideLayout322.xml"/><Relationship Id="rId19" Type="http://schemas.openxmlformats.org/officeDocument/2006/relationships/slideLayout" Target="../slideLayouts/slideLayout189.xml"/><Relationship Id="rId14" Type="http://schemas.openxmlformats.org/officeDocument/2006/relationships/slideLayout" Target="../slideLayouts/slideLayout184.xml"/><Relationship Id="rId30" Type="http://schemas.openxmlformats.org/officeDocument/2006/relationships/slideLayout" Target="../slideLayouts/slideLayout200.xml"/><Relationship Id="rId35" Type="http://schemas.openxmlformats.org/officeDocument/2006/relationships/slideLayout" Target="../slideLayouts/slideLayout205.xml"/><Relationship Id="rId56" Type="http://schemas.openxmlformats.org/officeDocument/2006/relationships/slideLayout" Target="../slideLayouts/slideLayout226.xml"/><Relationship Id="rId77" Type="http://schemas.openxmlformats.org/officeDocument/2006/relationships/slideLayout" Target="../slideLayouts/slideLayout247.xml"/><Relationship Id="rId100" Type="http://schemas.openxmlformats.org/officeDocument/2006/relationships/slideLayout" Target="../slideLayouts/slideLayout270.xml"/><Relationship Id="rId105" Type="http://schemas.openxmlformats.org/officeDocument/2006/relationships/slideLayout" Target="../slideLayouts/slideLayout275.xml"/><Relationship Id="rId126" Type="http://schemas.openxmlformats.org/officeDocument/2006/relationships/slideLayout" Target="../slideLayouts/slideLayout296.xml"/><Relationship Id="rId147" Type="http://schemas.openxmlformats.org/officeDocument/2006/relationships/slideLayout" Target="../slideLayouts/slideLayout317.xml"/><Relationship Id="rId168" Type="http://schemas.openxmlformats.org/officeDocument/2006/relationships/theme" Target="../theme/theme2.xml"/><Relationship Id="rId8" Type="http://schemas.openxmlformats.org/officeDocument/2006/relationships/slideLayout" Target="../slideLayouts/slideLayout178.xml"/><Relationship Id="rId51" Type="http://schemas.openxmlformats.org/officeDocument/2006/relationships/slideLayout" Target="../slideLayouts/slideLayout221.xml"/><Relationship Id="rId72" Type="http://schemas.openxmlformats.org/officeDocument/2006/relationships/slideLayout" Target="../slideLayouts/slideLayout242.xml"/><Relationship Id="rId93" Type="http://schemas.openxmlformats.org/officeDocument/2006/relationships/slideLayout" Target="../slideLayouts/slideLayout263.xml"/><Relationship Id="rId98" Type="http://schemas.openxmlformats.org/officeDocument/2006/relationships/slideLayout" Target="../slideLayouts/slideLayout268.xml"/><Relationship Id="rId121" Type="http://schemas.openxmlformats.org/officeDocument/2006/relationships/slideLayout" Target="../slideLayouts/slideLayout291.xml"/><Relationship Id="rId142" Type="http://schemas.openxmlformats.org/officeDocument/2006/relationships/slideLayout" Target="../slideLayouts/slideLayout312.xml"/><Relationship Id="rId163" Type="http://schemas.openxmlformats.org/officeDocument/2006/relationships/slideLayout" Target="../slideLayouts/slideLayout333.xml"/><Relationship Id="rId3" Type="http://schemas.openxmlformats.org/officeDocument/2006/relationships/slideLayout" Target="../slideLayouts/slideLayout173.xml"/><Relationship Id="rId25" Type="http://schemas.openxmlformats.org/officeDocument/2006/relationships/slideLayout" Target="../slideLayouts/slideLayout195.xml"/><Relationship Id="rId46" Type="http://schemas.openxmlformats.org/officeDocument/2006/relationships/slideLayout" Target="../slideLayouts/slideLayout216.xml"/><Relationship Id="rId67" Type="http://schemas.openxmlformats.org/officeDocument/2006/relationships/slideLayout" Target="../slideLayouts/slideLayout237.xml"/><Relationship Id="rId116" Type="http://schemas.openxmlformats.org/officeDocument/2006/relationships/slideLayout" Target="../slideLayouts/slideLayout286.xml"/><Relationship Id="rId137" Type="http://schemas.openxmlformats.org/officeDocument/2006/relationships/slideLayout" Target="../slideLayouts/slideLayout307.xml"/><Relationship Id="rId158" Type="http://schemas.openxmlformats.org/officeDocument/2006/relationships/slideLayout" Target="../slideLayouts/slideLayout328.xml"/><Relationship Id="rId20" Type="http://schemas.openxmlformats.org/officeDocument/2006/relationships/slideLayout" Target="../slideLayouts/slideLayout190.xml"/><Relationship Id="rId41" Type="http://schemas.openxmlformats.org/officeDocument/2006/relationships/slideLayout" Target="../slideLayouts/slideLayout211.xml"/><Relationship Id="rId62" Type="http://schemas.openxmlformats.org/officeDocument/2006/relationships/slideLayout" Target="../slideLayouts/slideLayout232.xml"/><Relationship Id="rId83" Type="http://schemas.openxmlformats.org/officeDocument/2006/relationships/slideLayout" Target="../slideLayouts/slideLayout253.xml"/><Relationship Id="rId88" Type="http://schemas.openxmlformats.org/officeDocument/2006/relationships/slideLayout" Target="../slideLayouts/slideLayout258.xml"/><Relationship Id="rId111" Type="http://schemas.openxmlformats.org/officeDocument/2006/relationships/slideLayout" Target="../slideLayouts/slideLayout281.xml"/><Relationship Id="rId132" Type="http://schemas.openxmlformats.org/officeDocument/2006/relationships/slideLayout" Target="../slideLayouts/slideLayout302.xml"/><Relationship Id="rId153" Type="http://schemas.openxmlformats.org/officeDocument/2006/relationships/slideLayout" Target="../slideLayouts/slideLayout323.xml"/><Relationship Id="rId15" Type="http://schemas.openxmlformats.org/officeDocument/2006/relationships/slideLayout" Target="../slideLayouts/slideLayout185.xml"/><Relationship Id="rId36" Type="http://schemas.openxmlformats.org/officeDocument/2006/relationships/slideLayout" Target="../slideLayouts/slideLayout206.xml"/><Relationship Id="rId57" Type="http://schemas.openxmlformats.org/officeDocument/2006/relationships/slideLayout" Target="../slideLayouts/slideLayout227.xml"/><Relationship Id="rId106" Type="http://schemas.openxmlformats.org/officeDocument/2006/relationships/slideLayout" Target="../slideLayouts/slideLayout276.xml"/><Relationship Id="rId127" Type="http://schemas.openxmlformats.org/officeDocument/2006/relationships/slideLayout" Target="../slideLayouts/slideLayout297.xml"/><Relationship Id="rId10" Type="http://schemas.openxmlformats.org/officeDocument/2006/relationships/slideLayout" Target="../slideLayouts/slideLayout180.xml"/><Relationship Id="rId31" Type="http://schemas.openxmlformats.org/officeDocument/2006/relationships/slideLayout" Target="../slideLayouts/slideLayout201.xml"/><Relationship Id="rId52" Type="http://schemas.openxmlformats.org/officeDocument/2006/relationships/slideLayout" Target="../slideLayouts/slideLayout222.xml"/><Relationship Id="rId73" Type="http://schemas.openxmlformats.org/officeDocument/2006/relationships/slideLayout" Target="../slideLayouts/slideLayout243.xml"/><Relationship Id="rId78" Type="http://schemas.openxmlformats.org/officeDocument/2006/relationships/slideLayout" Target="../slideLayouts/slideLayout248.xml"/><Relationship Id="rId94" Type="http://schemas.openxmlformats.org/officeDocument/2006/relationships/slideLayout" Target="../slideLayouts/slideLayout264.xml"/><Relationship Id="rId99" Type="http://schemas.openxmlformats.org/officeDocument/2006/relationships/slideLayout" Target="../slideLayouts/slideLayout269.xml"/><Relationship Id="rId101" Type="http://schemas.openxmlformats.org/officeDocument/2006/relationships/slideLayout" Target="../slideLayouts/slideLayout271.xml"/><Relationship Id="rId122" Type="http://schemas.openxmlformats.org/officeDocument/2006/relationships/slideLayout" Target="../slideLayouts/slideLayout292.xml"/><Relationship Id="rId143" Type="http://schemas.openxmlformats.org/officeDocument/2006/relationships/slideLayout" Target="../slideLayouts/slideLayout313.xml"/><Relationship Id="rId148" Type="http://schemas.openxmlformats.org/officeDocument/2006/relationships/slideLayout" Target="../slideLayouts/slideLayout318.xml"/><Relationship Id="rId164" Type="http://schemas.openxmlformats.org/officeDocument/2006/relationships/slideLayout" Target="../slideLayouts/slideLayout334.xml"/><Relationship Id="rId169" Type="http://schemas.openxmlformats.org/officeDocument/2006/relationships/image" Target="../media/image1.emf"/><Relationship Id="rId4" Type="http://schemas.openxmlformats.org/officeDocument/2006/relationships/slideLayout" Target="../slideLayouts/slideLayout174.xml"/><Relationship Id="rId9" Type="http://schemas.openxmlformats.org/officeDocument/2006/relationships/slideLayout" Target="../slideLayouts/slideLayout179.xml"/><Relationship Id="rId26" Type="http://schemas.openxmlformats.org/officeDocument/2006/relationships/slideLayout" Target="../slideLayouts/slideLayout196.xml"/><Relationship Id="rId47" Type="http://schemas.openxmlformats.org/officeDocument/2006/relationships/slideLayout" Target="../slideLayouts/slideLayout217.xml"/><Relationship Id="rId68" Type="http://schemas.openxmlformats.org/officeDocument/2006/relationships/slideLayout" Target="../slideLayouts/slideLayout238.xml"/><Relationship Id="rId89" Type="http://schemas.openxmlformats.org/officeDocument/2006/relationships/slideLayout" Target="../slideLayouts/slideLayout259.xml"/><Relationship Id="rId112" Type="http://schemas.openxmlformats.org/officeDocument/2006/relationships/slideLayout" Target="../slideLayouts/slideLayout282.xml"/><Relationship Id="rId133" Type="http://schemas.openxmlformats.org/officeDocument/2006/relationships/slideLayout" Target="../slideLayouts/slideLayout303.xml"/><Relationship Id="rId154" Type="http://schemas.openxmlformats.org/officeDocument/2006/relationships/slideLayout" Target="../slideLayouts/slideLayout324.xml"/><Relationship Id="rId16" Type="http://schemas.openxmlformats.org/officeDocument/2006/relationships/slideLayout" Target="../slideLayouts/slideLayout186.xml"/><Relationship Id="rId37" Type="http://schemas.openxmlformats.org/officeDocument/2006/relationships/slideLayout" Target="../slideLayouts/slideLayout207.xml"/><Relationship Id="rId58" Type="http://schemas.openxmlformats.org/officeDocument/2006/relationships/slideLayout" Target="../slideLayouts/slideLayout228.xml"/><Relationship Id="rId79" Type="http://schemas.openxmlformats.org/officeDocument/2006/relationships/slideLayout" Target="../slideLayouts/slideLayout249.xml"/><Relationship Id="rId102" Type="http://schemas.openxmlformats.org/officeDocument/2006/relationships/slideLayout" Target="../slideLayouts/slideLayout272.xml"/><Relationship Id="rId123" Type="http://schemas.openxmlformats.org/officeDocument/2006/relationships/slideLayout" Target="../slideLayouts/slideLayout293.xml"/><Relationship Id="rId144" Type="http://schemas.openxmlformats.org/officeDocument/2006/relationships/slideLayout" Target="../slideLayouts/slideLayout314.xml"/><Relationship Id="rId90" Type="http://schemas.openxmlformats.org/officeDocument/2006/relationships/slideLayout" Target="../slideLayouts/slideLayout260.xml"/><Relationship Id="rId165" Type="http://schemas.openxmlformats.org/officeDocument/2006/relationships/slideLayout" Target="../slideLayouts/slideLayout335.xml"/><Relationship Id="rId27" Type="http://schemas.openxmlformats.org/officeDocument/2006/relationships/slideLayout" Target="../slideLayouts/slideLayout197.xml"/><Relationship Id="rId48" Type="http://schemas.openxmlformats.org/officeDocument/2006/relationships/slideLayout" Target="../slideLayouts/slideLayout218.xml"/><Relationship Id="rId69" Type="http://schemas.openxmlformats.org/officeDocument/2006/relationships/slideLayout" Target="../slideLayouts/slideLayout239.xml"/><Relationship Id="rId113" Type="http://schemas.openxmlformats.org/officeDocument/2006/relationships/slideLayout" Target="../slideLayouts/slideLayout283.xml"/><Relationship Id="rId134" Type="http://schemas.openxmlformats.org/officeDocument/2006/relationships/slideLayout" Target="../slideLayouts/slideLayout304.xml"/><Relationship Id="rId80" Type="http://schemas.openxmlformats.org/officeDocument/2006/relationships/slideLayout" Target="../slideLayouts/slideLayout250.xml"/><Relationship Id="rId155" Type="http://schemas.openxmlformats.org/officeDocument/2006/relationships/slideLayout" Target="../slideLayouts/slideLayout325.xml"/><Relationship Id="rId17" Type="http://schemas.openxmlformats.org/officeDocument/2006/relationships/slideLayout" Target="../slideLayouts/slideLayout187.xml"/><Relationship Id="rId38" Type="http://schemas.openxmlformats.org/officeDocument/2006/relationships/slideLayout" Target="../slideLayouts/slideLayout208.xml"/><Relationship Id="rId59" Type="http://schemas.openxmlformats.org/officeDocument/2006/relationships/slideLayout" Target="../slideLayouts/slideLayout229.xml"/><Relationship Id="rId103" Type="http://schemas.openxmlformats.org/officeDocument/2006/relationships/slideLayout" Target="../slideLayouts/slideLayout273.xml"/><Relationship Id="rId124" Type="http://schemas.openxmlformats.org/officeDocument/2006/relationships/slideLayout" Target="../slideLayouts/slideLayout2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E5F78362-096F-2C4B-B920-0B408A2F1EAA}"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2024, Oracle and/or its affiliates  |  Confidential: Internal</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07/31/2023</a:t>
            </a:r>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p:nvPicPr>
        <p:blipFill>
          <a:blip r:embed="rId17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5945648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 id="2147483732" r:id="rId68"/>
    <p:sldLayoutId id="2147483733" r:id="rId69"/>
    <p:sldLayoutId id="2147483734" r:id="rId70"/>
    <p:sldLayoutId id="2147483735" r:id="rId71"/>
    <p:sldLayoutId id="2147483736" r:id="rId72"/>
    <p:sldLayoutId id="2147483737" r:id="rId73"/>
    <p:sldLayoutId id="2147483738" r:id="rId74"/>
    <p:sldLayoutId id="2147483739" r:id="rId75"/>
    <p:sldLayoutId id="2147483740" r:id="rId76"/>
    <p:sldLayoutId id="2147483741" r:id="rId77"/>
    <p:sldLayoutId id="2147483742" r:id="rId78"/>
    <p:sldLayoutId id="2147483743" r:id="rId79"/>
    <p:sldLayoutId id="2147483744" r:id="rId80"/>
    <p:sldLayoutId id="2147483745" r:id="rId81"/>
    <p:sldLayoutId id="2147483746" r:id="rId82"/>
    <p:sldLayoutId id="2147483747" r:id="rId83"/>
    <p:sldLayoutId id="2147483748" r:id="rId84"/>
    <p:sldLayoutId id="2147483749" r:id="rId85"/>
    <p:sldLayoutId id="2147483750" r:id="rId86"/>
    <p:sldLayoutId id="2147483751" r:id="rId87"/>
    <p:sldLayoutId id="2147483752" r:id="rId88"/>
    <p:sldLayoutId id="2147483753" r:id="rId89"/>
    <p:sldLayoutId id="2147483754" r:id="rId90"/>
    <p:sldLayoutId id="2147483755" r:id="rId91"/>
    <p:sldLayoutId id="2147483756" r:id="rId92"/>
    <p:sldLayoutId id="2147483757" r:id="rId93"/>
    <p:sldLayoutId id="2147483758" r:id="rId94"/>
    <p:sldLayoutId id="2147483759" r:id="rId95"/>
    <p:sldLayoutId id="2147483760" r:id="rId96"/>
    <p:sldLayoutId id="2147483761" r:id="rId97"/>
    <p:sldLayoutId id="2147483762" r:id="rId98"/>
    <p:sldLayoutId id="2147483763" r:id="rId99"/>
    <p:sldLayoutId id="2147483764" r:id="rId100"/>
    <p:sldLayoutId id="2147483765" r:id="rId101"/>
    <p:sldLayoutId id="2147483766" r:id="rId102"/>
    <p:sldLayoutId id="2147483767" r:id="rId103"/>
    <p:sldLayoutId id="2147483768" r:id="rId104"/>
    <p:sldLayoutId id="2147483769" r:id="rId105"/>
    <p:sldLayoutId id="2147483770" r:id="rId106"/>
    <p:sldLayoutId id="2147483771" r:id="rId107"/>
    <p:sldLayoutId id="2147483772" r:id="rId108"/>
    <p:sldLayoutId id="2147483773" r:id="rId109"/>
    <p:sldLayoutId id="2147483774" r:id="rId110"/>
    <p:sldLayoutId id="2147483775" r:id="rId111"/>
    <p:sldLayoutId id="2147483776" r:id="rId112"/>
    <p:sldLayoutId id="2147483777" r:id="rId113"/>
    <p:sldLayoutId id="2147483778" r:id="rId114"/>
    <p:sldLayoutId id="2147483779" r:id="rId115"/>
    <p:sldLayoutId id="2147483780" r:id="rId116"/>
    <p:sldLayoutId id="2147483781" r:id="rId117"/>
    <p:sldLayoutId id="2147483782" r:id="rId118"/>
    <p:sldLayoutId id="2147483783" r:id="rId119"/>
    <p:sldLayoutId id="2147483784" r:id="rId120"/>
    <p:sldLayoutId id="2147483785" r:id="rId121"/>
    <p:sldLayoutId id="2147483786" r:id="rId122"/>
    <p:sldLayoutId id="2147483787" r:id="rId123"/>
    <p:sldLayoutId id="2147483788" r:id="rId124"/>
    <p:sldLayoutId id="2147483789" r:id="rId125"/>
    <p:sldLayoutId id="2147483790" r:id="rId126"/>
    <p:sldLayoutId id="2147483791" r:id="rId127"/>
    <p:sldLayoutId id="2147483792" r:id="rId128"/>
    <p:sldLayoutId id="2147483793" r:id="rId129"/>
    <p:sldLayoutId id="2147483794" r:id="rId130"/>
    <p:sldLayoutId id="2147483795" r:id="rId131"/>
    <p:sldLayoutId id="2147483796" r:id="rId132"/>
    <p:sldLayoutId id="2147483797" r:id="rId133"/>
    <p:sldLayoutId id="2147483798" r:id="rId134"/>
    <p:sldLayoutId id="2147483799" r:id="rId135"/>
    <p:sldLayoutId id="2147483800" r:id="rId136"/>
    <p:sldLayoutId id="2147483801" r:id="rId137"/>
    <p:sldLayoutId id="2147483802" r:id="rId138"/>
    <p:sldLayoutId id="2147483803" r:id="rId139"/>
    <p:sldLayoutId id="2147483804" r:id="rId140"/>
    <p:sldLayoutId id="2147483805" r:id="rId141"/>
    <p:sldLayoutId id="2147483806" r:id="rId142"/>
    <p:sldLayoutId id="2147483807" r:id="rId143"/>
    <p:sldLayoutId id="2147483808" r:id="rId144"/>
    <p:sldLayoutId id="2147483809" r:id="rId145"/>
    <p:sldLayoutId id="2147483810" r:id="rId146"/>
    <p:sldLayoutId id="2147483811" r:id="rId147"/>
    <p:sldLayoutId id="2147483812" r:id="rId148"/>
    <p:sldLayoutId id="2147483813" r:id="rId149"/>
    <p:sldLayoutId id="2147483814" r:id="rId150"/>
    <p:sldLayoutId id="2147483815" r:id="rId151"/>
    <p:sldLayoutId id="2147483816" r:id="rId152"/>
    <p:sldLayoutId id="2147483817" r:id="rId153"/>
    <p:sldLayoutId id="2147483818" r:id="rId154"/>
    <p:sldLayoutId id="2147483819" r:id="rId155"/>
    <p:sldLayoutId id="2147483820" r:id="rId156"/>
    <p:sldLayoutId id="2147483821" r:id="rId157"/>
    <p:sldLayoutId id="2147483822" r:id="rId158"/>
    <p:sldLayoutId id="2147483823" r:id="rId159"/>
    <p:sldLayoutId id="2147483824" r:id="rId160"/>
    <p:sldLayoutId id="2147483825" r:id="rId161"/>
    <p:sldLayoutId id="2147483826" r:id="rId162"/>
    <p:sldLayoutId id="2147483827" r:id="rId163"/>
    <p:sldLayoutId id="2147483828" r:id="rId164"/>
    <p:sldLayoutId id="2147483829" r:id="rId165"/>
    <p:sldLayoutId id="2147483830" r:id="rId166"/>
    <p:sldLayoutId id="2147483831" r:id="rId167"/>
    <p:sldLayoutId id="2147483660" r:id="rId168"/>
    <p:sldLayoutId id="2147483662" r:id="rId169"/>
    <p:sldLayoutId id="2147483663" r:id="rId17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E5F78362-096F-2C4B-B920-0B408A2F1EAA}"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2024, Oracle and/or its affiliates  |  Confidential: Internal</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07/31/2023</a:t>
            </a:r>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p:nvPicPr>
        <p:blipFill>
          <a:blip r:embed="rId169"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3130792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 id="2147483866" r:id="rId34"/>
    <p:sldLayoutId id="2147483867" r:id="rId35"/>
    <p:sldLayoutId id="2147483868" r:id="rId36"/>
    <p:sldLayoutId id="2147483869" r:id="rId37"/>
    <p:sldLayoutId id="2147483870" r:id="rId38"/>
    <p:sldLayoutId id="2147483871" r:id="rId39"/>
    <p:sldLayoutId id="2147483872" r:id="rId40"/>
    <p:sldLayoutId id="2147483873" r:id="rId41"/>
    <p:sldLayoutId id="2147483874" r:id="rId42"/>
    <p:sldLayoutId id="2147483875" r:id="rId43"/>
    <p:sldLayoutId id="2147483876" r:id="rId44"/>
    <p:sldLayoutId id="2147483877" r:id="rId45"/>
    <p:sldLayoutId id="2147483878" r:id="rId46"/>
    <p:sldLayoutId id="2147483879" r:id="rId47"/>
    <p:sldLayoutId id="2147483880" r:id="rId48"/>
    <p:sldLayoutId id="2147483881" r:id="rId49"/>
    <p:sldLayoutId id="2147483882" r:id="rId50"/>
    <p:sldLayoutId id="2147483883" r:id="rId51"/>
    <p:sldLayoutId id="2147483884" r:id="rId52"/>
    <p:sldLayoutId id="2147483885" r:id="rId53"/>
    <p:sldLayoutId id="2147483886" r:id="rId54"/>
    <p:sldLayoutId id="2147483887" r:id="rId55"/>
    <p:sldLayoutId id="2147483888" r:id="rId56"/>
    <p:sldLayoutId id="2147483889" r:id="rId57"/>
    <p:sldLayoutId id="2147483890" r:id="rId58"/>
    <p:sldLayoutId id="2147483891" r:id="rId59"/>
    <p:sldLayoutId id="2147483892" r:id="rId60"/>
    <p:sldLayoutId id="2147483893" r:id="rId61"/>
    <p:sldLayoutId id="2147483894" r:id="rId62"/>
    <p:sldLayoutId id="2147483895" r:id="rId63"/>
    <p:sldLayoutId id="2147483896" r:id="rId64"/>
    <p:sldLayoutId id="2147483897" r:id="rId65"/>
    <p:sldLayoutId id="2147483898" r:id="rId66"/>
    <p:sldLayoutId id="2147483899" r:id="rId67"/>
    <p:sldLayoutId id="2147483900" r:id="rId68"/>
    <p:sldLayoutId id="2147483901" r:id="rId69"/>
    <p:sldLayoutId id="2147483902" r:id="rId70"/>
    <p:sldLayoutId id="2147483903" r:id="rId71"/>
    <p:sldLayoutId id="2147483904" r:id="rId72"/>
    <p:sldLayoutId id="2147483905" r:id="rId73"/>
    <p:sldLayoutId id="2147483906" r:id="rId74"/>
    <p:sldLayoutId id="2147483907" r:id="rId75"/>
    <p:sldLayoutId id="2147483908" r:id="rId76"/>
    <p:sldLayoutId id="2147483909" r:id="rId77"/>
    <p:sldLayoutId id="2147483910" r:id="rId78"/>
    <p:sldLayoutId id="2147483911" r:id="rId79"/>
    <p:sldLayoutId id="2147483912" r:id="rId80"/>
    <p:sldLayoutId id="2147483913" r:id="rId81"/>
    <p:sldLayoutId id="2147483914" r:id="rId82"/>
    <p:sldLayoutId id="2147483915" r:id="rId83"/>
    <p:sldLayoutId id="2147483916" r:id="rId84"/>
    <p:sldLayoutId id="2147483917" r:id="rId85"/>
    <p:sldLayoutId id="2147483918" r:id="rId86"/>
    <p:sldLayoutId id="2147483919" r:id="rId87"/>
    <p:sldLayoutId id="2147483920" r:id="rId88"/>
    <p:sldLayoutId id="2147483921" r:id="rId89"/>
    <p:sldLayoutId id="2147483922" r:id="rId90"/>
    <p:sldLayoutId id="2147483923" r:id="rId91"/>
    <p:sldLayoutId id="2147483924" r:id="rId92"/>
    <p:sldLayoutId id="2147483925" r:id="rId93"/>
    <p:sldLayoutId id="2147483926" r:id="rId94"/>
    <p:sldLayoutId id="2147483927" r:id="rId95"/>
    <p:sldLayoutId id="2147483928" r:id="rId96"/>
    <p:sldLayoutId id="2147483929" r:id="rId97"/>
    <p:sldLayoutId id="2147483930" r:id="rId98"/>
    <p:sldLayoutId id="2147483931" r:id="rId99"/>
    <p:sldLayoutId id="2147483932" r:id="rId100"/>
    <p:sldLayoutId id="2147483933" r:id="rId101"/>
    <p:sldLayoutId id="2147483934" r:id="rId102"/>
    <p:sldLayoutId id="2147483935" r:id="rId103"/>
    <p:sldLayoutId id="2147483936" r:id="rId104"/>
    <p:sldLayoutId id="2147483937" r:id="rId105"/>
    <p:sldLayoutId id="2147483938" r:id="rId106"/>
    <p:sldLayoutId id="2147483939" r:id="rId107"/>
    <p:sldLayoutId id="2147483940" r:id="rId108"/>
    <p:sldLayoutId id="2147483941" r:id="rId109"/>
    <p:sldLayoutId id="2147483942" r:id="rId110"/>
    <p:sldLayoutId id="2147483943" r:id="rId111"/>
    <p:sldLayoutId id="2147483944" r:id="rId112"/>
    <p:sldLayoutId id="2147483945" r:id="rId113"/>
    <p:sldLayoutId id="2147483946" r:id="rId114"/>
    <p:sldLayoutId id="2147483947" r:id="rId115"/>
    <p:sldLayoutId id="2147483948" r:id="rId116"/>
    <p:sldLayoutId id="2147483949" r:id="rId117"/>
    <p:sldLayoutId id="2147483950" r:id="rId118"/>
    <p:sldLayoutId id="2147483951" r:id="rId119"/>
    <p:sldLayoutId id="2147483952" r:id="rId120"/>
    <p:sldLayoutId id="2147483953" r:id="rId121"/>
    <p:sldLayoutId id="2147483954" r:id="rId122"/>
    <p:sldLayoutId id="2147483955" r:id="rId123"/>
    <p:sldLayoutId id="2147483956" r:id="rId124"/>
    <p:sldLayoutId id="2147483957" r:id="rId125"/>
    <p:sldLayoutId id="2147483958" r:id="rId126"/>
    <p:sldLayoutId id="2147483959" r:id="rId127"/>
    <p:sldLayoutId id="2147483960" r:id="rId128"/>
    <p:sldLayoutId id="2147483961" r:id="rId129"/>
    <p:sldLayoutId id="2147483962" r:id="rId130"/>
    <p:sldLayoutId id="2147483963" r:id="rId131"/>
    <p:sldLayoutId id="2147483964" r:id="rId132"/>
    <p:sldLayoutId id="2147483965" r:id="rId133"/>
    <p:sldLayoutId id="2147483966" r:id="rId134"/>
    <p:sldLayoutId id="2147483967" r:id="rId135"/>
    <p:sldLayoutId id="2147483968" r:id="rId136"/>
    <p:sldLayoutId id="2147483969" r:id="rId137"/>
    <p:sldLayoutId id="2147483970" r:id="rId138"/>
    <p:sldLayoutId id="2147483971" r:id="rId139"/>
    <p:sldLayoutId id="2147483972" r:id="rId140"/>
    <p:sldLayoutId id="2147483973" r:id="rId141"/>
    <p:sldLayoutId id="2147483974" r:id="rId142"/>
    <p:sldLayoutId id="2147483975" r:id="rId143"/>
    <p:sldLayoutId id="2147483976" r:id="rId144"/>
    <p:sldLayoutId id="2147483977" r:id="rId145"/>
    <p:sldLayoutId id="2147483978" r:id="rId146"/>
    <p:sldLayoutId id="2147483979" r:id="rId147"/>
    <p:sldLayoutId id="2147483980" r:id="rId148"/>
    <p:sldLayoutId id="2147483981" r:id="rId149"/>
    <p:sldLayoutId id="2147483982" r:id="rId150"/>
    <p:sldLayoutId id="2147483983" r:id="rId151"/>
    <p:sldLayoutId id="2147483984" r:id="rId152"/>
    <p:sldLayoutId id="2147483985" r:id="rId153"/>
    <p:sldLayoutId id="2147483986" r:id="rId154"/>
    <p:sldLayoutId id="2147483987" r:id="rId155"/>
    <p:sldLayoutId id="2147483988" r:id="rId156"/>
    <p:sldLayoutId id="2147483989" r:id="rId157"/>
    <p:sldLayoutId id="2147483990" r:id="rId158"/>
    <p:sldLayoutId id="2147483991" r:id="rId159"/>
    <p:sldLayoutId id="2147483992" r:id="rId160"/>
    <p:sldLayoutId id="2147483993" r:id="rId161"/>
    <p:sldLayoutId id="2147483994" r:id="rId162"/>
    <p:sldLayoutId id="2147483995" r:id="rId163"/>
    <p:sldLayoutId id="2147483996" r:id="rId164"/>
    <p:sldLayoutId id="2147483997" r:id="rId165"/>
    <p:sldLayoutId id="2147483998" r:id="rId166"/>
    <p:sldLayoutId id="2147483999" r:id="rId1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71.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71.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71.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71.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7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racle-samples/usage-reports-to-adw/blob/main/step_by_step_howto.md#7-how-to-schedule-daily-report" TargetMode="External"/><Relationship Id="rId2" Type="http://schemas.openxmlformats.org/officeDocument/2006/relationships/notesSlide" Target="../notesSlides/notesSlide8.xml"/><Relationship Id="rId1" Type="http://schemas.openxmlformats.org/officeDocument/2006/relationships/slideLayout" Target="../slideLayouts/slideLayout171.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hyperlink" Target="https://docs.oracle.com/en-us/iaas/Content/API/Concepts/sdks.htm" TargetMode="External"/><Relationship Id="rId3" Type="http://schemas.openxmlformats.org/officeDocument/2006/relationships/hyperlink" Target="https://docs.oracle.com/en-us/iaas/Content/Billing/Concepts/costanalysisoverview.htm" TargetMode="External"/><Relationship Id="rId7" Type="http://schemas.openxmlformats.org/officeDocument/2006/relationships/hyperlink" Target="https://docs.oracle.com/en-us/iaas/Content/API/Concepts/sdk_authentication_methods.htm" TargetMode="External"/><Relationship Id="rId2" Type="http://schemas.openxmlformats.org/officeDocument/2006/relationships/notesSlide" Target="../notesSlides/notesSlide9.xml"/><Relationship Id="rId1" Type="http://schemas.openxmlformats.org/officeDocument/2006/relationships/slideLayout" Target="../slideLayouts/slideLayout171.xml"/><Relationship Id="rId6" Type="http://schemas.openxmlformats.org/officeDocument/2006/relationships/hyperlink" Target="https://www.postman.com/oracledevs/oracle-cloud-infrastructure-rest-apis/overview" TargetMode="External"/><Relationship Id="rId5" Type="http://schemas.openxmlformats.org/officeDocument/2006/relationships/hyperlink" Target="https://docs.oracle.com/en-us/iaas/api/" TargetMode="External"/><Relationship Id="rId10" Type="http://schemas.openxmlformats.org/officeDocument/2006/relationships/hyperlink" Target="https://github.com/oracle-samples/usage-reports-to-adw" TargetMode="External"/><Relationship Id="rId4" Type="http://schemas.openxmlformats.org/officeDocument/2006/relationships/hyperlink" Target="https://docs.oracle.com/en-us/iaas/Content/Billing/Concepts/usagereportsoverview.htm" TargetMode="External"/><Relationship Id="rId9" Type="http://schemas.openxmlformats.org/officeDocument/2006/relationships/hyperlink" Target="https://docs.oracle.com/en-us/iaas/tools/python/2.136.0/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13B4-F66F-4A44-B1E9-BD88086D24AD}"/>
              </a:ext>
            </a:extLst>
          </p:cNvPr>
          <p:cNvSpPr>
            <a:spLocks noGrp="1"/>
          </p:cNvSpPr>
          <p:nvPr>
            <p:ph type="ctrTitle"/>
          </p:nvPr>
        </p:nvSpPr>
        <p:spPr/>
        <p:txBody>
          <a:bodyPr/>
          <a:lstStyle/>
          <a:p>
            <a:r>
              <a:rPr lang="en-US" dirty="0"/>
              <a:t>Cost &amp; Usage Management on OCI</a:t>
            </a:r>
          </a:p>
        </p:txBody>
      </p:sp>
      <p:sp>
        <p:nvSpPr>
          <p:cNvPr id="4" name="Text Placeholder 3">
            <a:extLst>
              <a:ext uri="{FF2B5EF4-FFF2-40B4-BE49-F238E27FC236}">
                <a16:creationId xmlns:a16="http://schemas.microsoft.com/office/drawing/2014/main" id="{A191F6D6-FB14-4509-85DE-87750486A7AE}"/>
              </a:ext>
            </a:extLst>
          </p:cNvPr>
          <p:cNvSpPr>
            <a:spLocks noGrp="1"/>
          </p:cNvSpPr>
          <p:nvPr>
            <p:ph type="body" sz="quarter" idx="35"/>
          </p:nvPr>
        </p:nvSpPr>
        <p:spPr/>
        <p:txBody>
          <a:bodyPr/>
          <a:lstStyle/>
          <a:p>
            <a:r>
              <a:rPr lang="en-US" dirty="0"/>
              <a:t>Pablo Ruiz</a:t>
            </a:r>
          </a:p>
        </p:txBody>
      </p:sp>
      <p:sp>
        <p:nvSpPr>
          <p:cNvPr id="5" name="Text Placeholder 4">
            <a:extLst>
              <a:ext uri="{FF2B5EF4-FFF2-40B4-BE49-F238E27FC236}">
                <a16:creationId xmlns:a16="http://schemas.microsoft.com/office/drawing/2014/main" id="{05E4682B-D49C-40CB-9474-52AE07FC3B74}"/>
              </a:ext>
            </a:extLst>
          </p:cNvPr>
          <p:cNvSpPr>
            <a:spLocks noGrp="1"/>
          </p:cNvSpPr>
          <p:nvPr>
            <p:ph type="body" sz="quarter" idx="34"/>
          </p:nvPr>
        </p:nvSpPr>
        <p:spPr/>
        <p:txBody>
          <a:bodyPr/>
          <a:lstStyle/>
          <a:p>
            <a:pPr lvl="0"/>
            <a:r>
              <a:rPr lang="en-US" dirty="0"/>
              <a:t>Technical Alliance Consultant</a:t>
            </a:r>
          </a:p>
          <a:p>
            <a:pPr lvl="0"/>
            <a:r>
              <a:rPr lang="en-US" dirty="0"/>
              <a:t>Oracle Cloud Infrastructure</a:t>
            </a:r>
          </a:p>
          <a:p>
            <a:pPr lvl="0"/>
            <a:r>
              <a:rPr lang="en-US" dirty="0"/>
              <a:t>Oct 20, 2024</a:t>
            </a:r>
          </a:p>
        </p:txBody>
      </p:sp>
      <p:cxnSp>
        <p:nvCxnSpPr>
          <p:cNvPr id="7" name="Accent Mark">
            <a:extLst>
              <a:ext uri="{FF2B5EF4-FFF2-40B4-BE49-F238E27FC236}">
                <a16:creationId xmlns:a16="http://schemas.microsoft.com/office/drawing/2014/main" id="{FBAAA576-7B6E-480E-AC2F-01AF9547BE17}"/>
              </a:ext>
              <a:ext uri="{C183D7F6-B498-43B3-948B-1728B52AA6E4}">
                <adec:decorative xmlns:adec="http://schemas.microsoft.com/office/drawing/2017/decorative" val="1"/>
              </a:ext>
            </a:extLst>
          </p:cNvPr>
          <p:cNvCxnSpPr>
            <a:cxnSpLocks/>
          </p:cNvCxnSpPr>
          <p:nvPr/>
        </p:nvCxnSpPr>
        <p:spPr>
          <a:xfrm flipH="1">
            <a:off x="1023271" y="4187952"/>
            <a:ext cx="374904" cy="0"/>
          </a:xfrm>
          <a:prstGeom prst="line">
            <a:avLst/>
          </a:prstGeom>
          <a:ln w="38100" cap="flat">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5CD7-8BB6-43D7-937A-AE9B10A04E10}"/>
              </a:ext>
            </a:extLst>
          </p:cNvPr>
          <p:cNvSpPr>
            <a:spLocks noGrp="1"/>
          </p:cNvSpPr>
          <p:nvPr>
            <p:ph type="title"/>
          </p:nvPr>
        </p:nvSpPr>
        <p:spPr/>
        <p:txBody>
          <a:bodyPr/>
          <a:lstStyle/>
          <a:p>
            <a:r>
              <a:rPr lang="en-US" dirty="0"/>
              <a:t>Thank you</a:t>
            </a:r>
          </a:p>
        </p:txBody>
      </p:sp>
      <p:sp>
        <p:nvSpPr>
          <p:cNvPr id="5" name="Slide Number Placeholder 4">
            <a:extLst>
              <a:ext uri="{FF2B5EF4-FFF2-40B4-BE49-F238E27FC236}">
                <a16:creationId xmlns:a16="http://schemas.microsoft.com/office/drawing/2014/main" id="{68ECAD4E-4BC9-4FC4-961F-229C92CA27E4}"/>
              </a:ext>
            </a:extLst>
          </p:cNvPr>
          <p:cNvSpPr>
            <a:spLocks noGrp="1"/>
          </p:cNvSpPr>
          <p:nvPr>
            <p:ph type="sldNum" sz="quarter" idx="40"/>
          </p:nvPr>
        </p:nvSpPr>
        <p:spPr/>
        <p:txBody>
          <a:bodyPr/>
          <a:lstStyle/>
          <a:p>
            <a:fld id="{345D60D9-5372-5F40-9443-0F9AE5BDC3C8}" type="slidenum">
              <a:rPr lang="en-US" smtClean="0"/>
              <a:pPr/>
              <a:t>10</a:t>
            </a:fld>
            <a:endParaRPr lang="en-US" dirty="0"/>
          </a:p>
        </p:txBody>
      </p:sp>
      <p:sp>
        <p:nvSpPr>
          <p:cNvPr id="3" name="Footer Placeholder 2">
            <a:extLst>
              <a:ext uri="{FF2B5EF4-FFF2-40B4-BE49-F238E27FC236}">
                <a16:creationId xmlns:a16="http://schemas.microsoft.com/office/drawing/2014/main" id="{346CCFD4-8B65-216A-CA81-37C2665ADBC6}"/>
              </a:ext>
            </a:extLst>
          </p:cNvPr>
          <p:cNvSpPr>
            <a:spLocks noGrp="1"/>
          </p:cNvSpPr>
          <p:nvPr>
            <p:ph type="ftr" sz="quarter" idx="39"/>
          </p:nvPr>
        </p:nvSpPr>
        <p:spPr/>
        <p:txBody>
          <a:bodyPr/>
          <a:lstStyle/>
          <a:p>
            <a:r>
              <a:rPr lang="en-US"/>
              <a:t>Copyright © 2024, Oracle and/or its affiliates  |  Confidential: Internal</a:t>
            </a:r>
            <a:endParaRPr lang="en-US" dirty="0"/>
          </a:p>
        </p:txBody>
      </p:sp>
    </p:spTree>
    <p:extLst>
      <p:ext uri="{BB962C8B-B14F-4D97-AF65-F5344CB8AC3E}">
        <p14:creationId xmlns:p14="http://schemas.microsoft.com/office/powerpoint/2010/main" val="312696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73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44DF3A-F0F3-E74F-9FB8-E19D01007A01}"/>
              </a:ext>
            </a:extLst>
          </p:cNvPr>
          <p:cNvSpPr>
            <a:spLocks noGrp="1"/>
          </p:cNvSpPr>
          <p:nvPr>
            <p:ph type="title"/>
          </p:nvPr>
        </p:nvSpPr>
        <p:spPr/>
        <p:txBody>
          <a:bodyPr/>
          <a:lstStyle/>
          <a:p>
            <a:r>
              <a:rPr lang="en-US" dirty="0">
                <a:solidFill>
                  <a:schemeClr val="bg2"/>
                </a:solidFill>
              </a:rPr>
              <a:t>Usage &amp; Cost Reporting</a:t>
            </a:r>
          </a:p>
        </p:txBody>
      </p:sp>
      <p:sp>
        <p:nvSpPr>
          <p:cNvPr id="3" name="Footer Placeholder 2">
            <a:extLst>
              <a:ext uri="{FF2B5EF4-FFF2-40B4-BE49-F238E27FC236}">
                <a16:creationId xmlns:a16="http://schemas.microsoft.com/office/drawing/2014/main" id="{C6A94AC6-FAB0-7F47-94A3-A9CA3F176B1E}"/>
              </a:ext>
            </a:extLst>
          </p:cNvPr>
          <p:cNvSpPr>
            <a:spLocks noGrp="1"/>
          </p:cNvSpPr>
          <p:nvPr>
            <p:ph type="ftr" sz="quarter" idx="11"/>
          </p:nvPr>
        </p:nvSpPr>
        <p:spPr/>
        <p:txBody>
          <a:bodyPr/>
          <a:lstStyle/>
          <a:p>
            <a:r>
              <a:rPr lang="en-US" dirty="0"/>
              <a:t>Copyright © 2024, Oracle and/or its affiliates  |  Confidential: Internal</a:t>
            </a:r>
          </a:p>
        </p:txBody>
      </p:sp>
      <p:sp>
        <p:nvSpPr>
          <p:cNvPr id="4" name="Slide Number Placeholder 3">
            <a:extLst>
              <a:ext uri="{FF2B5EF4-FFF2-40B4-BE49-F238E27FC236}">
                <a16:creationId xmlns:a16="http://schemas.microsoft.com/office/drawing/2014/main" id="{464296F4-6752-6A45-A9D6-11A1D9C4AFAD}"/>
              </a:ext>
            </a:extLst>
          </p:cNvPr>
          <p:cNvSpPr>
            <a:spLocks noGrp="1"/>
          </p:cNvSpPr>
          <p:nvPr>
            <p:ph type="sldNum" sz="quarter" idx="12"/>
          </p:nvPr>
        </p:nvSpPr>
        <p:spPr/>
        <p:txBody>
          <a:bodyPr/>
          <a:lstStyle/>
          <a:p>
            <a:fld id="{345D60D9-5372-5F40-9443-0F9AE5BDC3C8}" type="slidenum">
              <a:rPr lang="en-US" smtClean="0"/>
              <a:pPr/>
              <a:t>2</a:t>
            </a:fld>
            <a:endParaRPr lang="en-US" dirty="0"/>
          </a:p>
        </p:txBody>
      </p:sp>
      <p:grpSp>
        <p:nvGrpSpPr>
          <p:cNvPr id="14" name="Group 13">
            <a:extLst>
              <a:ext uri="{FF2B5EF4-FFF2-40B4-BE49-F238E27FC236}">
                <a16:creationId xmlns:a16="http://schemas.microsoft.com/office/drawing/2014/main" id="{24118F06-12BE-5141-B58F-2E8E052D5D2D}"/>
              </a:ext>
            </a:extLst>
          </p:cNvPr>
          <p:cNvGrpSpPr/>
          <p:nvPr/>
        </p:nvGrpSpPr>
        <p:grpSpPr>
          <a:xfrm>
            <a:off x="8254939" y="1269372"/>
            <a:ext cx="3451122" cy="1369606"/>
            <a:chOff x="8550378" y="2054825"/>
            <a:chExt cx="2748116" cy="1369606"/>
          </a:xfrm>
        </p:grpSpPr>
        <p:sp>
          <p:nvSpPr>
            <p:cNvPr id="15" name="TextBox 14">
              <a:extLst>
                <a:ext uri="{FF2B5EF4-FFF2-40B4-BE49-F238E27FC236}">
                  <a16:creationId xmlns:a16="http://schemas.microsoft.com/office/drawing/2014/main" id="{2DEEF632-986F-E643-97BD-8BB144D02EF8}"/>
                </a:ext>
              </a:extLst>
            </p:cNvPr>
            <p:cNvSpPr txBox="1"/>
            <p:nvPr/>
          </p:nvSpPr>
          <p:spPr>
            <a:xfrm>
              <a:off x="8684932" y="2193601"/>
              <a:ext cx="2479008" cy="369332"/>
            </a:xfrm>
            <a:prstGeom prst="rect">
              <a:avLst/>
            </a:prstGeom>
            <a:noFill/>
          </p:spPr>
          <p:txBody>
            <a:bodyPr wrap="square" rtlCol="0">
              <a:noAutofit/>
            </a:bodyPr>
            <a:lstStyle/>
            <a:p>
              <a:endParaRPr lang="en-US" b="1" dirty="0">
                <a:solidFill>
                  <a:srgbClr val="E5DBBE"/>
                </a:solidFill>
                <a:latin typeface="Oracle Sans Extra Bold" panose="020B0503020204020204" pitchFamily="34" charset="0"/>
                <a:cs typeface="Oracle Sans Extra Bold" panose="020B0503020204020204" pitchFamily="34" charset="0"/>
              </a:endParaRPr>
            </a:p>
          </p:txBody>
        </p:sp>
        <p:sp>
          <p:nvSpPr>
            <p:cNvPr id="16" name="TextBox 15">
              <a:extLst>
                <a:ext uri="{FF2B5EF4-FFF2-40B4-BE49-F238E27FC236}">
                  <a16:creationId xmlns:a16="http://schemas.microsoft.com/office/drawing/2014/main" id="{7F53E85A-BDE1-9048-8885-EC86000CBB3A}"/>
                </a:ext>
              </a:extLst>
            </p:cNvPr>
            <p:cNvSpPr txBox="1"/>
            <p:nvPr/>
          </p:nvSpPr>
          <p:spPr>
            <a:xfrm>
              <a:off x="8550378" y="2054825"/>
              <a:ext cx="2748116" cy="1369606"/>
            </a:xfrm>
            <a:prstGeom prst="rect">
              <a:avLst/>
            </a:prstGeom>
            <a:noFill/>
          </p:spPr>
          <p:txBody>
            <a:bodyPr wrap="square" rtlCol="0">
              <a:noAutofit/>
            </a:bodyPr>
            <a:lstStyle/>
            <a:p>
              <a:pPr>
                <a:spcBef>
                  <a:spcPts val="600"/>
                </a:spcBef>
                <a:spcAft>
                  <a:spcPts val="600"/>
                </a:spcAft>
              </a:pPr>
              <a:r>
                <a:rPr lang="en-US" b="1" dirty="0">
                  <a:solidFill>
                    <a:schemeClr val="tx1">
                      <a:lumMod val="75000"/>
                    </a:schemeClr>
                  </a:solidFill>
                  <a:latin typeface="Oracle Sans Extra Bold" panose="020B0503020204020204" pitchFamily="34" charset="0"/>
                  <a:cs typeface="Oracle Sans Extra Bold" panose="020B0503020204020204" pitchFamily="34" charset="0"/>
                </a:rPr>
                <a:t>Cost/Usage Analysis Console</a:t>
              </a:r>
              <a:endParaRPr lang="en-US" b="1" dirty="0">
                <a:latin typeface="Oracle Sans Extra Bold" panose="020B0503020204020204" pitchFamily="34" charset="0"/>
                <a:cs typeface="Oracle Sans Extra Bold" panose="020B0503020204020204" pitchFamily="34" charset="0"/>
              </a:endParaRPr>
            </a:p>
            <a:p>
              <a:pPr marL="285750" indent="-285750">
                <a:spcBef>
                  <a:spcPts val="600"/>
                </a:spcBef>
                <a:spcAft>
                  <a:spcPts val="600"/>
                </a:spcAft>
                <a:buFont typeface="Arial" panose="020B0604020202020204" pitchFamily="34" charset="0"/>
                <a:buChar char="•"/>
              </a:pPr>
              <a:r>
                <a:rPr lang="en-IN" sz="1300" dirty="0">
                  <a:solidFill>
                    <a:schemeClr val="bg2"/>
                  </a:solidFill>
                  <a:latin typeface="Oracle Sans Light" panose="020B0403020204020204" pitchFamily="34" charset="0"/>
                  <a:cs typeface="Oracle Sans Light" panose="020B0403020204020204" pitchFamily="34" charset="0"/>
                </a:rPr>
                <a:t>A data dashboard available through the OCI console to analyse cost/usage data.</a:t>
              </a:r>
            </a:p>
            <a:p>
              <a:pPr marL="285750" indent="-285750">
                <a:spcBef>
                  <a:spcPts val="600"/>
                </a:spcBef>
                <a:spcAft>
                  <a:spcPts val="600"/>
                </a:spcAft>
                <a:buFont typeface="Arial" panose="020B0604020202020204" pitchFamily="34" charset="0"/>
                <a:buChar char="•"/>
              </a:pPr>
              <a:r>
                <a:rPr lang="en-IN" sz="1300" dirty="0">
                  <a:solidFill>
                    <a:schemeClr val="bg2"/>
                  </a:solidFill>
                  <a:latin typeface="Oracle Sans Light" panose="020B0403020204020204" pitchFamily="34" charset="0"/>
                  <a:cs typeface="Oracle Sans Light" panose="020B0403020204020204" pitchFamily="34" charset="0"/>
                </a:rPr>
                <a:t>Child tenancies can see their own cost &amp; usage while Parent can see the whole organization’s .</a:t>
              </a:r>
            </a:p>
            <a:p>
              <a:pPr marL="285750" indent="-285750">
                <a:spcBef>
                  <a:spcPts val="600"/>
                </a:spcBef>
                <a:spcAft>
                  <a:spcPts val="600"/>
                </a:spcAft>
                <a:buFont typeface="Arial" panose="020B0604020202020204" pitchFamily="34" charset="0"/>
                <a:buChar char="•"/>
              </a:pPr>
              <a:r>
                <a:rPr lang="en-IN" sz="1300" dirty="0">
                  <a:solidFill>
                    <a:schemeClr val="bg2"/>
                  </a:solidFill>
                  <a:latin typeface="Oracle Sans Light" panose="020B0403020204020204" pitchFamily="34" charset="0"/>
                  <a:cs typeface="Oracle Sans Light" panose="020B0403020204020204" pitchFamily="34" charset="0"/>
                </a:rPr>
                <a:t>Use filters and grouping to filter the data and control how it is displayed.</a:t>
              </a:r>
            </a:p>
          </p:txBody>
        </p:sp>
      </p:grpSp>
      <p:grpSp>
        <p:nvGrpSpPr>
          <p:cNvPr id="17" name="Group 16">
            <a:extLst>
              <a:ext uri="{FF2B5EF4-FFF2-40B4-BE49-F238E27FC236}">
                <a16:creationId xmlns:a16="http://schemas.microsoft.com/office/drawing/2014/main" id="{C67712E1-9C36-134B-8EED-5933C41273A5}"/>
              </a:ext>
            </a:extLst>
          </p:cNvPr>
          <p:cNvGrpSpPr/>
          <p:nvPr/>
        </p:nvGrpSpPr>
        <p:grpSpPr>
          <a:xfrm>
            <a:off x="424376" y="1368313"/>
            <a:ext cx="3512687" cy="1415772"/>
            <a:chOff x="941216" y="2054825"/>
            <a:chExt cx="2748116" cy="1415772"/>
          </a:xfrm>
        </p:grpSpPr>
        <p:sp>
          <p:nvSpPr>
            <p:cNvPr id="18" name="TextBox 17">
              <a:extLst>
                <a:ext uri="{FF2B5EF4-FFF2-40B4-BE49-F238E27FC236}">
                  <a16:creationId xmlns:a16="http://schemas.microsoft.com/office/drawing/2014/main" id="{204A0D65-6107-F744-91E1-5166346B1B35}"/>
                </a:ext>
              </a:extLst>
            </p:cNvPr>
            <p:cNvSpPr txBox="1"/>
            <p:nvPr/>
          </p:nvSpPr>
          <p:spPr>
            <a:xfrm>
              <a:off x="941216" y="2193601"/>
              <a:ext cx="2479008" cy="369332"/>
            </a:xfrm>
            <a:prstGeom prst="rect">
              <a:avLst/>
            </a:prstGeom>
            <a:noFill/>
          </p:spPr>
          <p:txBody>
            <a:bodyPr wrap="square" rtlCol="0">
              <a:noAutofit/>
            </a:bodyPr>
            <a:lstStyle/>
            <a:p>
              <a:endParaRPr lang="en-US" b="1" dirty="0">
                <a:solidFill>
                  <a:srgbClr val="41817E"/>
                </a:solidFill>
                <a:latin typeface="Oracle Sans Extra Bold" panose="020B0503020204020204" pitchFamily="34" charset="0"/>
                <a:cs typeface="Oracle Sans Extra Bold" panose="020B0503020204020204" pitchFamily="34" charset="0"/>
              </a:endParaRPr>
            </a:p>
          </p:txBody>
        </p:sp>
        <p:sp>
          <p:nvSpPr>
            <p:cNvPr id="19" name="TextBox 18">
              <a:extLst>
                <a:ext uri="{FF2B5EF4-FFF2-40B4-BE49-F238E27FC236}">
                  <a16:creationId xmlns:a16="http://schemas.microsoft.com/office/drawing/2014/main" id="{665BE757-78EA-B544-9D7C-4C8E1CE75ED8}"/>
                </a:ext>
              </a:extLst>
            </p:cNvPr>
            <p:cNvSpPr txBox="1"/>
            <p:nvPr/>
          </p:nvSpPr>
          <p:spPr>
            <a:xfrm>
              <a:off x="941216" y="2054825"/>
              <a:ext cx="2748116" cy="1415772"/>
            </a:xfrm>
            <a:prstGeom prst="rect">
              <a:avLst/>
            </a:prstGeom>
            <a:noFill/>
          </p:spPr>
          <p:txBody>
            <a:bodyPr wrap="square" rtlCol="0">
              <a:noAutofit/>
            </a:bodyPr>
            <a:lstStyle/>
            <a:p>
              <a:pPr>
                <a:spcBef>
                  <a:spcPts val="600"/>
                </a:spcBef>
                <a:spcAft>
                  <a:spcPts val="600"/>
                </a:spcAft>
              </a:pPr>
              <a:r>
                <a:rPr lang="en-US" sz="1800" b="1" dirty="0">
                  <a:solidFill>
                    <a:schemeClr val="accent4"/>
                  </a:solidFill>
                  <a:latin typeface="Oracle Sans Extra Bold" panose="020B0503020204020204" pitchFamily="34" charset="0"/>
                  <a:ea typeface="Lato Light" panose="020F0502020204030203" pitchFamily="34" charset="0"/>
                  <a:cs typeface="Oracle Sans Extra Bold" panose="020B0503020204020204" pitchFamily="34" charset="0"/>
                </a:rPr>
                <a:t>Governance &amp; Organization Management</a:t>
              </a:r>
              <a:endParaRPr lang="en-US" sz="1600" b="1" dirty="0">
                <a:solidFill>
                  <a:schemeClr val="bg1"/>
                </a:solidFill>
                <a:latin typeface="Oracle Sans Extra Bold" panose="020B0503020204020204" pitchFamily="34" charset="0"/>
                <a:cs typeface="Oracle Sans Extra Bold" panose="020B0503020204020204" pitchFamily="34" charset="0"/>
              </a:endParaRPr>
            </a:p>
            <a:p>
              <a:pPr marL="285750" indent="-285750">
                <a:lnSpc>
                  <a:spcPct val="150000"/>
                </a:lnSpc>
                <a:spcBef>
                  <a:spcPts val="600"/>
                </a:spcBef>
                <a:spcAft>
                  <a:spcPts val="600"/>
                </a:spcAft>
                <a:buFont typeface="Arial" panose="020B0604020202020204" pitchFamily="34" charset="0"/>
                <a:buChar char="•"/>
              </a:pPr>
              <a:r>
                <a:rPr lang="en-US" sz="1300" dirty="0">
                  <a:solidFill>
                    <a:schemeClr val="bg2"/>
                  </a:solidFill>
                  <a:latin typeface="Oracle Sans Light" panose="020B0403020204020204" pitchFamily="34" charset="0"/>
                  <a:cs typeface="Oracle Sans Light" panose="020B0403020204020204" pitchFamily="34" charset="0"/>
                </a:rPr>
                <a:t>Allows creating or linking existing child tenancies to a parent tenancy.</a:t>
              </a:r>
            </a:p>
            <a:p>
              <a:pPr marL="285750" indent="-285750">
                <a:lnSpc>
                  <a:spcPct val="150000"/>
                </a:lnSpc>
                <a:spcBef>
                  <a:spcPts val="600"/>
                </a:spcBef>
                <a:spcAft>
                  <a:spcPts val="600"/>
                </a:spcAft>
                <a:buFont typeface="Arial" panose="020B0604020202020204" pitchFamily="34" charset="0"/>
                <a:buChar char="•"/>
              </a:pPr>
              <a:r>
                <a:rPr lang="en-US" sz="1300" dirty="0">
                  <a:solidFill>
                    <a:schemeClr val="bg2"/>
                  </a:solidFill>
                  <a:latin typeface="Oracle Sans Light" panose="020B0403020204020204" pitchFamily="34" charset="0"/>
                  <a:cs typeface="Oracle Sans Light" panose="020B0403020204020204" pitchFamily="34" charset="0"/>
                </a:rPr>
                <a:t>Parent tenancy controls cost, governance and subscription mapping.</a:t>
              </a:r>
            </a:p>
            <a:p>
              <a:pPr>
                <a:lnSpc>
                  <a:spcPct val="150000"/>
                </a:lnSpc>
                <a:spcBef>
                  <a:spcPts val="600"/>
                </a:spcBef>
                <a:spcAft>
                  <a:spcPts val="600"/>
                </a:spcAft>
              </a:pPr>
              <a:r>
                <a:rPr lang="en-US" sz="1300" dirty="0">
                  <a:solidFill>
                    <a:schemeClr val="bg2"/>
                  </a:solidFill>
                  <a:latin typeface="Oracle Sans Light" panose="020B0403020204020204" pitchFamily="34" charset="0"/>
                  <a:cs typeface="Oracle Sans Light" panose="020B0403020204020204" pitchFamily="34" charset="0"/>
                </a:rPr>
                <a:t>.</a:t>
              </a:r>
            </a:p>
          </p:txBody>
        </p:sp>
      </p:grpSp>
      <p:cxnSp>
        <p:nvCxnSpPr>
          <p:cNvPr id="20" name="Straight Connector 19">
            <a:extLst>
              <a:ext uri="{FF2B5EF4-FFF2-40B4-BE49-F238E27FC236}">
                <a16:creationId xmlns:a16="http://schemas.microsoft.com/office/drawing/2014/main" id="{D2A7D291-0384-D940-BF21-A4E35E76A423}"/>
              </a:ext>
            </a:extLst>
          </p:cNvPr>
          <p:cNvCxnSpPr>
            <a:cxnSpLocks/>
          </p:cNvCxnSpPr>
          <p:nvPr/>
        </p:nvCxnSpPr>
        <p:spPr>
          <a:xfrm flipH="1">
            <a:off x="702366" y="3720224"/>
            <a:ext cx="3120329" cy="0"/>
          </a:xfrm>
          <a:prstGeom prst="line">
            <a:avLst/>
          </a:prstGeom>
          <a:ln w="12700">
            <a:solidFill>
              <a:srgbClr val="8B85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8E339D-72F6-A84A-BF07-CE590512D63F}"/>
              </a:ext>
            </a:extLst>
          </p:cNvPr>
          <p:cNvCxnSpPr>
            <a:cxnSpLocks/>
          </p:cNvCxnSpPr>
          <p:nvPr/>
        </p:nvCxnSpPr>
        <p:spPr>
          <a:xfrm flipH="1">
            <a:off x="8305800" y="3720224"/>
            <a:ext cx="3120329" cy="0"/>
          </a:xfrm>
          <a:prstGeom prst="line">
            <a:avLst/>
          </a:prstGeom>
          <a:ln w="12700">
            <a:solidFill>
              <a:srgbClr val="8B858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2FCE106-FABE-B54C-BD53-B7F14E0655BC}"/>
              </a:ext>
            </a:extLst>
          </p:cNvPr>
          <p:cNvGrpSpPr/>
          <p:nvPr/>
        </p:nvGrpSpPr>
        <p:grpSpPr>
          <a:xfrm>
            <a:off x="8305800" y="3920449"/>
            <a:ext cx="3581400" cy="1468027"/>
            <a:chOff x="8550378" y="4272630"/>
            <a:chExt cx="2851856" cy="1468027"/>
          </a:xfrm>
        </p:grpSpPr>
        <p:sp>
          <p:nvSpPr>
            <p:cNvPr id="23" name="TextBox 22">
              <a:extLst>
                <a:ext uri="{FF2B5EF4-FFF2-40B4-BE49-F238E27FC236}">
                  <a16:creationId xmlns:a16="http://schemas.microsoft.com/office/drawing/2014/main" id="{0747946B-220E-6C44-9D88-F5CCFEB80738}"/>
                </a:ext>
              </a:extLst>
            </p:cNvPr>
            <p:cNvSpPr txBox="1"/>
            <p:nvPr/>
          </p:nvSpPr>
          <p:spPr>
            <a:xfrm>
              <a:off x="8684932" y="4272630"/>
              <a:ext cx="2479008" cy="369332"/>
            </a:xfrm>
            <a:prstGeom prst="rect">
              <a:avLst/>
            </a:prstGeom>
            <a:noFill/>
          </p:spPr>
          <p:txBody>
            <a:bodyPr wrap="square" rtlCol="0">
              <a:noAutofit/>
            </a:bodyPr>
            <a:lstStyle/>
            <a:p>
              <a:endParaRPr lang="en-US" b="1" dirty="0">
                <a:solidFill>
                  <a:schemeClr val="accent3"/>
                </a:solidFill>
                <a:latin typeface="Oracle Sans Extra Bold" panose="020B0503020204020204" pitchFamily="34" charset="0"/>
                <a:cs typeface="Oracle Sans Extra Bold" panose="020B0503020204020204" pitchFamily="34" charset="0"/>
              </a:endParaRPr>
            </a:p>
          </p:txBody>
        </p:sp>
        <p:sp>
          <p:nvSpPr>
            <p:cNvPr id="24" name="TextBox 23">
              <a:extLst>
                <a:ext uri="{FF2B5EF4-FFF2-40B4-BE49-F238E27FC236}">
                  <a16:creationId xmlns:a16="http://schemas.microsoft.com/office/drawing/2014/main" id="{B59E323B-4FA6-4349-90B2-CC4918F9099F}"/>
                </a:ext>
              </a:extLst>
            </p:cNvPr>
            <p:cNvSpPr txBox="1"/>
            <p:nvPr/>
          </p:nvSpPr>
          <p:spPr>
            <a:xfrm>
              <a:off x="8550378" y="4294107"/>
              <a:ext cx="2851856" cy="1446550"/>
            </a:xfrm>
            <a:prstGeom prst="rect">
              <a:avLst/>
            </a:prstGeom>
            <a:noFill/>
          </p:spPr>
          <p:txBody>
            <a:bodyPr wrap="square" rtlCol="0">
              <a:noAutofit/>
            </a:bodyPr>
            <a:lstStyle/>
            <a:p>
              <a:pPr>
                <a:spcBef>
                  <a:spcPts val="600"/>
                </a:spcBef>
                <a:spcAft>
                  <a:spcPts val="600"/>
                </a:spcAft>
              </a:pPr>
              <a:r>
                <a:rPr lang="en-US" b="1" dirty="0">
                  <a:solidFill>
                    <a:srgbClr val="94AFAF"/>
                  </a:solidFill>
                  <a:latin typeface="Oracle Sans Extra Bold" panose="020B0503020204020204" pitchFamily="34" charset="0"/>
                  <a:cs typeface="Oracle Sans Extra Bold" panose="020B0503020204020204" pitchFamily="34" charset="0"/>
                </a:rPr>
                <a:t>Cost &amp; Usage Reports</a:t>
              </a:r>
              <a:endParaRPr lang="en-US" b="1" dirty="0">
                <a:latin typeface="Oracle Sans Extra Bold" panose="020B0503020204020204" pitchFamily="34" charset="0"/>
                <a:cs typeface="Oracle Sans Extra Bold" panose="020B0503020204020204" pitchFamily="34" charset="0"/>
              </a:endParaRPr>
            </a:p>
            <a:p>
              <a:pPr marL="285750" indent="-285750">
                <a:spcBef>
                  <a:spcPts val="600"/>
                </a:spcBef>
                <a:spcAft>
                  <a:spcPts val="600"/>
                </a:spcAft>
                <a:buFont typeface="Arial" panose="020B0604020202020204" pitchFamily="34" charset="0"/>
                <a:buChar char="•"/>
              </a:pPr>
              <a:r>
                <a:rPr lang="en-IN" sz="1300" dirty="0">
                  <a:solidFill>
                    <a:schemeClr val="bg2"/>
                  </a:solidFill>
                  <a:latin typeface="Oracle Sans Light" panose="020B0403020204020204" pitchFamily="34" charset="0"/>
                  <a:cs typeface="Oracle Sans Light" panose="020B0403020204020204" pitchFamily="34" charset="0"/>
                </a:rPr>
                <a:t>Reports including the raw data as a CSV file and are the ground truth.</a:t>
              </a:r>
            </a:p>
            <a:p>
              <a:pPr marL="285750" indent="-285750">
                <a:spcBef>
                  <a:spcPts val="600"/>
                </a:spcBef>
                <a:spcAft>
                  <a:spcPts val="600"/>
                </a:spcAft>
                <a:buFont typeface="Arial" panose="020B0604020202020204" pitchFamily="34" charset="0"/>
                <a:buChar char="•"/>
              </a:pPr>
              <a:r>
                <a:rPr lang="en-IN" sz="1300" dirty="0">
                  <a:solidFill>
                    <a:schemeClr val="bg2"/>
                  </a:solidFill>
                  <a:latin typeface="Oracle Sans Light" panose="020B0403020204020204" pitchFamily="34" charset="0"/>
                  <a:ea typeface="Lato Light" panose="020F0502020204030203" pitchFamily="34" charset="0"/>
                  <a:cs typeface="Oracle Sans Light" panose="020B0403020204020204" pitchFamily="34" charset="0"/>
                </a:rPr>
                <a:t>Contains a line item per resource per hour.</a:t>
              </a:r>
            </a:p>
            <a:p>
              <a:pPr marL="285750" indent="-285750">
                <a:spcBef>
                  <a:spcPts val="600"/>
                </a:spcBef>
                <a:spcAft>
                  <a:spcPts val="600"/>
                </a:spcAft>
                <a:buFont typeface="Arial" panose="020B0604020202020204" pitchFamily="34" charset="0"/>
                <a:buChar char="•"/>
              </a:pPr>
              <a:r>
                <a:rPr lang="en-IN" sz="1300" dirty="0">
                  <a:solidFill>
                    <a:schemeClr val="bg2"/>
                  </a:solidFill>
                  <a:latin typeface="Oracle Sans Light" panose="020B0403020204020204" pitchFamily="34" charset="0"/>
                  <a:ea typeface="Lato Light" panose="020F0502020204030203" pitchFamily="34" charset="0"/>
                  <a:cs typeface="Oracle Sans Light" panose="020B0403020204020204" pitchFamily="34" charset="0"/>
                </a:rPr>
                <a:t>Generated every six hours.</a:t>
              </a:r>
            </a:p>
            <a:p>
              <a:pPr marL="285750" indent="-285750">
                <a:buFont typeface="Arial" panose="020B0604020202020204" pitchFamily="34" charset="0"/>
                <a:buChar char="•"/>
              </a:pPr>
              <a:endParaRPr lang="en-IN" sz="1300" dirty="0">
                <a:solidFill>
                  <a:schemeClr val="bg2"/>
                </a:solidFill>
                <a:latin typeface="Oracle Sans Light" panose="020B0403020204020204" pitchFamily="34" charset="0"/>
                <a:ea typeface="Lato Light" panose="020F0502020204030203" pitchFamily="34" charset="0"/>
                <a:cs typeface="Oracle Sans Light" panose="020B0403020204020204" pitchFamily="34" charset="0"/>
              </a:endParaRPr>
            </a:p>
            <a:p>
              <a:pPr marL="285750" indent="-285750">
                <a:buFont typeface="Arial" panose="020B0604020202020204" pitchFamily="34" charset="0"/>
                <a:buChar char="•"/>
              </a:pPr>
              <a:endParaRPr lang="en-IN" sz="1300" dirty="0">
                <a:solidFill>
                  <a:schemeClr val="bg2"/>
                </a:solidFill>
                <a:latin typeface="Oracle Sans Light" panose="020B0403020204020204" pitchFamily="34" charset="0"/>
                <a:ea typeface="Lato Light" panose="020F0502020204030203" pitchFamily="34" charset="0"/>
                <a:cs typeface="Oracle Sans Light" panose="020B0403020204020204" pitchFamily="34" charset="0"/>
              </a:endParaRPr>
            </a:p>
            <a:p>
              <a:pPr marL="285750" indent="-285750">
                <a:buFont typeface="Arial" panose="020B0604020202020204" pitchFamily="34" charset="0"/>
                <a:buChar char="•"/>
              </a:pPr>
              <a:endParaRPr lang="en-US" sz="1300" dirty="0">
                <a:solidFill>
                  <a:schemeClr val="bg2"/>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28" name="Picture 27">
            <a:extLst>
              <a:ext uri="{FF2B5EF4-FFF2-40B4-BE49-F238E27FC236}">
                <a16:creationId xmlns:a16="http://schemas.microsoft.com/office/drawing/2014/main" id="{86E2B9D0-8585-B445-A6A1-98F1482188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3740173"/>
            <a:ext cx="2209800" cy="2197100"/>
          </a:xfrm>
          <a:prstGeom prst="rect">
            <a:avLst/>
          </a:prstGeom>
        </p:spPr>
      </p:pic>
      <p:pic>
        <p:nvPicPr>
          <p:cNvPr id="29" name="Picture 28">
            <a:extLst>
              <a:ext uri="{FF2B5EF4-FFF2-40B4-BE49-F238E27FC236}">
                <a16:creationId xmlns:a16="http://schemas.microsoft.com/office/drawing/2014/main" id="{1F3EAA2F-C265-4F49-BFFC-BCC9E4842C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855478" y="3740173"/>
            <a:ext cx="2197100" cy="2197100"/>
          </a:xfrm>
          <a:prstGeom prst="rect">
            <a:avLst/>
          </a:prstGeom>
        </p:spPr>
      </p:pic>
      <p:pic>
        <p:nvPicPr>
          <p:cNvPr id="38" name="Picture 37">
            <a:extLst>
              <a:ext uri="{FF2B5EF4-FFF2-40B4-BE49-F238E27FC236}">
                <a16:creationId xmlns:a16="http://schemas.microsoft.com/office/drawing/2014/main" id="{B0D475ED-5F5B-BB49-8BA8-DC1621A3F0B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855478" y="1489807"/>
            <a:ext cx="2197100" cy="2209800"/>
          </a:xfrm>
          <a:prstGeom prst="rect">
            <a:avLst/>
          </a:prstGeom>
        </p:spPr>
      </p:pic>
      <p:pic>
        <p:nvPicPr>
          <p:cNvPr id="39" name="Picture 38">
            <a:extLst>
              <a:ext uri="{FF2B5EF4-FFF2-40B4-BE49-F238E27FC236}">
                <a16:creationId xmlns:a16="http://schemas.microsoft.com/office/drawing/2014/main" id="{115A689E-7087-9049-86B5-1B1DA8DA3F8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6000" y="1489807"/>
            <a:ext cx="2209800" cy="2209800"/>
          </a:xfrm>
          <a:prstGeom prst="rect">
            <a:avLst/>
          </a:prstGeom>
        </p:spPr>
      </p:pic>
      <p:sp>
        <p:nvSpPr>
          <p:cNvPr id="6" name="Text Placeholder 16">
            <a:extLst>
              <a:ext uri="{FF2B5EF4-FFF2-40B4-BE49-F238E27FC236}">
                <a16:creationId xmlns:a16="http://schemas.microsoft.com/office/drawing/2014/main" id="{FB7B20EB-5F7D-8FE5-A199-C0E95563F349}"/>
              </a:ext>
            </a:extLst>
          </p:cNvPr>
          <p:cNvSpPr txBox="1">
            <a:spLocks/>
          </p:cNvSpPr>
          <p:nvPr/>
        </p:nvSpPr>
        <p:spPr>
          <a:xfrm>
            <a:off x="762000" y="1020220"/>
            <a:ext cx="10671175" cy="331787"/>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Four key components to cost and usage management on OCI.</a:t>
            </a:r>
            <a:r>
              <a:rPr lang="en-US" dirty="0"/>
              <a:t> Graphical Interface</a:t>
            </a:r>
          </a:p>
        </p:txBody>
      </p:sp>
      <p:grpSp>
        <p:nvGrpSpPr>
          <p:cNvPr id="7" name="Group 6">
            <a:extLst>
              <a:ext uri="{FF2B5EF4-FFF2-40B4-BE49-F238E27FC236}">
                <a16:creationId xmlns:a16="http://schemas.microsoft.com/office/drawing/2014/main" id="{F4DB099A-5D9A-5C81-B7E4-069CEAF7F506}"/>
              </a:ext>
            </a:extLst>
          </p:cNvPr>
          <p:cNvGrpSpPr/>
          <p:nvPr/>
        </p:nvGrpSpPr>
        <p:grpSpPr>
          <a:xfrm>
            <a:off x="941216" y="4124793"/>
            <a:ext cx="2748116" cy="1468027"/>
            <a:chOff x="941216" y="4272630"/>
            <a:chExt cx="2748116" cy="1468027"/>
          </a:xfrm>
        </p:grpSpPr>
        <p:sp>
          <p:nvSpPr>
            <p:cNvPr id="8" name="TextBox 7">
              <a:extLst>
                <a:ext uri="{FF2B5EF4-FFF2-40B4-BE49-F238E27FC236}">
                  <a16:creationId xmlns:a16="http://schemas.microsoft.com/office/drawing/2014/main" id="{23900797-D5A6-C285-A751-5F1F09DDCA93}"/>
                </a:ext>
              </a:extLst>
            </p:cNvPr>
            <p:cNvSpPr txBox="1"/>
            <p:nvPr/>
          </p:nvSpPr>
          <p:spPr>
            <a:xfrm>
              <a:off x="941216" y="4272630"/>
              <a:ext cx="2479008" cy="369332"/>
            </a:xfrm>
            <a:prstGeom prst="rect">
              <a:avLst/>
            </a:prstGeom>
            <a:noFill/>
          </p:spPr>
          <p:txBody>
            <a:bodyPr wrap="square" rtlCol="0">
              <a:noAutofit/>
            </a:bodyPr>
            <a:lstStyle/>
            <a:p>
              <a:endParaRPr lang="en-US" b="1" dirty="0">
                <a:solidFill>
                  <a:schemeClr val="accent6"/>
                </a:solidFill>
                <a:latin typeface="Oracle Sans Extra Bold" panose="020B0503020204020204" pitchFamily="34" charset="0"/>
                <a:cs typeface="Oracle Sans Extra Bold" panose="020B0503020204020204" pitchFamily="34" charset="0"/>
              </a:endParaRPr>
            </a:p>
          </p:txBody>
        </p:sp>
        <p:sp>
          <p:nvSpPr>
            <p:cNvPr id="9" name="TextBox 8">
              <a:extLst>
                <a:ext uri="{FF2B5EF4-FFF2-40B4-BE49-F238E27FC236}">
                  <a16:creationId xmlns:a16="http://schemas.microsoft.com/office/drawing/2014/main" id="{72EED285-5809-D089-90E7-0E58EE876A88}"/>
                </a:ext>
              </a:extLst>
            </p:cNvPr>
            <p:cNvSpPr txBox="1"/>
            <p:nvPr/>
          </p:nvSpPr>
          <p:spPr>
            <a:xfrm>
              <a:off x="941216" y="4294107"/>
              <a:ext cx="2748116" cy="1446550"/>
            </a:xfrm>
            <a:prstGeom prst="rect">
              <a:avLst/>
            </a:prstGeom>
            <a:noFill/>
          </p:spPr>
          <p:txBody>
            <a:bodyPr wrap="square" rtlCol="0">
              <a:noAutofit/>
            </a:bodyPr>
            <a:lstStyle/>
            <a:p>
              <a:pPr marL="285750" indent="-285750">
                <a:buFont typeface="Arial" panose="020B0604020202020204" pitchFamily="34" charset="0"/>
                <a:buChar char="•"/>
              </a:pPr>
              <a:endParaRPr lang="en-US" sz="1300" dirty="0">
                <a:solidFill>
                  <a:schemeClr val="bg2"/>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grpSp>
        <p:nvGrpSpPr>
          <p:cNvPr id="10" name="Group 9">
            <a:extLst>
              <a:ext uri="{FF2B5EF4-FFF2-40B4-BE49-F238E27FC236}">
                <a16:creationId xmlns:a16="http://schemas.microsoft.com/office/drawing/2014/main" id="{A7188B18-933F-13E2-F1D4-BC94B3DDDDC4}"/>
              </a:ext>
            </a:extLst>
          </p:cNvPr>
          <p:cNvGrpSpPr/>
          <p:nvPr/>
        </p:nvGrpSpPr>
        <p:grpSpPr>
          <a:xfrm>
            <a:off x="557203" y="3920449"/>
            <a:ext cx="3298275" cy="1369606"/>
            <a:chOff x="8550378" y="2054825"/>
            <a:chExt cx="2748116" cy="1369606"/>
          </a:xfrm>
        </p:grpSpPr>
        <p:sp>
          <p:nvSpPr>
            <p:cNvPr id="11" name="TextBox 10">
              <a:extLst>
                <a:ext uri="{FF2B5EF4-FFF2-40B4-BE49-F238E27FC236}">
                  <a16:creationId xmlns:a16="http://schemas.microsoft.com/office/drawing/2014/main" id="{F0A66E1D-75E6-2935-C029-2FC7DA7F854E}"/>
                </a:ext>
              </a:extLst>
            </p:cNvPr>
            <p:cNvSpPr txBox="1"/>
            <p:nvPr/>
          </p:nvSpPr>
          <p:spPr>
            <a:xfrm>
              <a:off x="8684932" y="2193601"/>
              <a:ext cx="2479008" cy="369332"/>
            </a:xfrm>
            <a:prstGeom prst="rect">
              <a:avLst/>
            </a:prstGeom>
            <a:noFill/>
          </p:spPr>
          <p:txBody>
            <a:bodyPr wrap="square" rtlCol="0">
              <a:noAutofit/>
            </a:bodyPr>
            <a:lstStyle/>
            <a:p>
              <a:endParaRPr lang="en-US" b="1" dirty="0">
                <a:solidFill>
                  <a:srgbClr val="E5DBBE"/>
                </a:solidFill>
                <a:latin typeface="Oracle Sans Extra Bold" panose="020B0503020204020204" pitchFamily="34" charset="0"/>
                <a:cs typeface="Oracle Sans Extra Bold" panose="020B0503020204020204" pitchFamily="34" charset="0"/>
              </a:endParaRPr>
            </a:p>
          </p:txBody>
        </p:sp>
        <p:sp>
          <p:nvSpPr>
            <p:cNvPr id="12" name="TextBox 11">
              <a:extLst>
                <a:ext uri="{FF2B5EF4-FFF2-40B4-BE49-F238E27FC236}">
                  <a16:creationId xmlns:a16="http://schemas.microsoft.com/office/drawing/2014/main" id="{FEA1814A-3478-CDDA-F5D1-A6644019E621}"/>
                </a:ext>
              </a:extLst>
            </p:cNvPr>
            <p:cNvSpPr txBox="1"/>
            <p:nvPr/>
          </p:nvSpPr>
          <p:spPr>
            <a:xfrm>
              <a:off x="8550378" y="2054825"/>
              <a:ext cx="2748116" cy="1369606"/>
            </a:xfrm>
            <a:prstGeom prst="rect">
              <a:avLst/>
            </a:prstGeom>
            <a:noFill/>
          </p:spPr>
          <p:txBody>
            <a:bodyPr wrap="square" rtlCol="0">
              <a:noAutofit/>
            </a:bodyPr>
            <a:lstStyle/>
            <a:p>
              <a:pPr>
                <a:spcBef>
                  <a:spcPts val="600"/>
                </a:spcBef>
                <a:spcAft>
                  <a:spcPts val="600"/>
                </a:spcAft>
              </a:pPr>
              <a:r>
                <a:rPr lang="en-US" b="1" dirty="0">
                  <a:solidFill>
                    <a:srgbClr val="D39F5D"/>
                  </a:solidFill>
                  <a:latin typeface="Oracle Sans Extra Bold" panose="020B0503020204020204" pitchFamily="34" charset="0"/>
                  <a:cs typeface="Oracle Sans Extra Bold" panose="020B0503020204020204" pitchFamily="34" charset="0"/>
                </a:rPr>
                <a:t>Usage API</a:t>
              </a:r>
              <a:endParaRPr lang="en-IN" sz="1300" dirty="0">
                <a:latin typeface="Oracle Sans Light" panose="020B0403020204020204" pitchFamily="34" charset="0"/>
                <a:cs typeface="Oracle Sans Light" panose="020B0403020204020204" pitchFamily="34" charset="0"/>
              </a:endParaRPr>
            </a:p>
            <a:p>
              <a:pPr marL="285750" indent="-285750">
                <a:spcBef>
                  <a:spcPts val="600"/>
                </a:spcBef>
                <a:spcAft>
                  <a:spcPts val="600"/>
                </a:spcAft>
                <a:buFont typeface="Arial" panose="020B0604020202020204" pitchFamily="34" charset="0"/>
                <a:buChar char="•"/>
              </a:pPr>
              <a:r>
                <a:rPr lang="en-IN" sz="1300" dirty="0">
                  <a:solidFill>
                    <a:schemeClr val="bg2"/>
                  </a:solidFill>
                  <a:latin typeface="Oracle Sans Light" panose="020B0403020204020204" pitchFamily="34" charset="0"/>
                  <a:cs typeface="Oracle Sans Light" panose="020B0403020204020204" pitchFamily="34" charset="0"/>
                </a:rPr>
                <a:t>The underlying REST API used by the Cost Analysis tool in the console.</a:t>
              </a:r>
            </a:p>
            <a:p>
              <a:pPr marL="285750" indent="-285750">
                <a:spcBef>
                  <a:spcPts val="600"/>
                </a:spcBef>
                <a:spcAft>
                  <a:spcPts val="600"/>
                </a:spcAft>
                <a:buFont typeface="Arial" panose="020B0604020202020204" pitchFamily="34" charset="0"/>
                <a:buChar char="•"/>
              </a:pPr>
              <a:r>
                <a:rPr lang="en-IN" sz="1300" dirty="0">
                  <a:solidFill>
                    <a:schemeClr val="bg2"/>
                  </a:solidFill>
                  <a:latin typeface="Oracle Sans Light" panose="020B0403020204020204" pitchFamily="34" charset="0"/>
                  <a:cs typeface="Oracle Sans Light" panose="020B0403020204020204" pitchFamily="34" charset="0"/>
                </a:rPr>
                <a:t>Available through all of the OCI SDKs for easy development in the language of your choice:</a:t>
              </a:r>
            </a:p>
            <a:p>
              <a:pPr marL="285750" indent="-285750">
                <a:spcBef>
                  <a:spcPts val="600"/>
                </a:spcBef>
                <a:spcAft>
                  <a:spcPts val="600"/>
                </a:spcAft>
                <a:buFont typeface="Arial" panose="020B0604020202020204" pitchFamily="34" charset="0"/>
                <a:buChar char="•"/>
              </a:pPr>
              <a:r>
                <a:rPr lang="en-IN" sz="1300" dirty="0">
                  <a:solidFill>
                    <a:schemeClr val="bg2"/>
                  </a:solidFill>
                  <a:latin typeface="Oracle Sans Light" panose="020B0403020204020204" pitchFamily="34" charset="0"/>
                  <a:cs typeface="Oracle Sans Light" panose="020B0403020204020204" pitchFamily="34" charset="0"/>
                </a:rPr>
                <a:t>Java, Python, TypeScript/JavaScript, .NET, Go, Ruby</a:t>
              </a:r>
            </a:p>
            <a:p>
              <a:pPr marL="285750" indent="-285750">
                <a:buFont typeface="Arial" panose="020B0604020202020204" pitchFamily="34" charset="0"/>
                <a:buChar char="•"/>
              </a:pPr>
              <a:endParaRPr lang="en-IN" sz="1300" dirty="0">
                <a:solidFill>
                  <a:schemeClr val="bg2"/>
                </a:solidFill>
                <a:latin typeface="Oracle Sans Light" panose="020B0403020204020204" pitchFamily="34" charset="0"/>
                <a:ea typeface="Lato Light" panose="020F0502020204030203" pitchFamily="34" charset="0"/>
                <a:cs typeface="Oracle Sans Light" panose="020B0403020204020204" pitchFamily="34" charset="0"/>
              </a:endParaRPr>
            </a:p>
            <a:p>
              <a:pPr marL="285750" indent="-285750">
                <a:buFont typeface="Arial" panose="020B0604020202020204" pitchFamily="34" charset="0"/>
                <a:buChar char="•"/>
              </a:pPr>
              <a:endParaRPr lang="en-US" sz="1300" dirty="0">
                <a:solidFill>
                  <a:schemeClr val="bg2"/>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spTree>
    <p:extLst>
      <p:ext uri="{BB962C8B-B14F-4D97-AF65-F5344CB8AC3E}">
        <p14:creationId xmlns:p14="http://schemas.microsoft.com/office/powerpoint/2010/main" val="570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right)">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4E43-65D7-4560-8950-479B78CCBA21}"/>
              </a:ext>
            </a:extLst>
          </p:cNvPr>
          <p:cNvSpPr>
            <a:spLocks noGrp="1"/>
          </p:cNvSpPr>
          <p:nvPr>
            <p:ph type="title"/>
          </p:nvPr>
        </p:nvSpPr>
        <p:spPr/>
        <p:txBody>
          <a:bodyPr/>
          <a:lstStyle/>
          <a:p>
            <a:r>
              <a:rPr lang="en-US" dirty="0"/>
              <a:t>What IAM Policies do you need?</a:t>
            </a:r>
          </a:p>
        </p:txBody>
      </p:sp>
      <p:sp>
        <p:nvSpPr>
          <p:cNvPr id="4" name="Content Placeholder 3">
            <a:extLst>
              <a:ext uri="{FF2B5EF4-FFF2-40B4-BE49-F238E27FC236}">
                <a16:creationId xmlns:a16="http://schemas.microsoft.com/office/drawing/2014/main" id="{938321BA-52A6-4659-A860-ADB2531B4098}"/>
              </a:ext>
            </a:extLst>
          </p:cNvPr>
          <p:cNvSpPr>
            <a:spLocks noGrp="1"/>
          </p:cNvSpPr>
          <p:nvPr>
            <p:ph sz="quarter" idx="13"/>
          </p:nvPr>
        </p:nvSpPr>
        <p:spPr>
          <a:xfrm>
            <a:off x="351808" y="1558726"/>
            <a:ext cx="7385462" cy="4507992"/>
          </a:xfrm>
        </p:spPr>
        <p:txBody>
          <a:bodyPr anchor="ctr">
            <a:normAutofit/>
          </a:bodyPr>
          <a:lstStyle/>
          <a:p>
            <a:pPr marL="285750" indent="-285750">
              <a:buFont typeface="Arial" panose="020B0604020202020204" pitchFamily="34" charset="0"/>
              <a:buChar char="•"/>
            </a:pPr>
            <a:r>
              <a:rPr lang="en-US" dirty="0"/>
              <a:t>IAM Policies control user authorization to cloud resources either through the console or APIs.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Cost/Usage Analysis</a:t>
            </a:r>
          </a:p>
          <a:p>
            <a:pPr marL="651510" lvl="1" indent="-285750"/>
            <a:r>
              <a:rPr lang="en-US" dirty="0"/>
              <a:t>Use:</a:t>
            </a:r>
          </a:p>
          <a:p>
            <a:pPr marL="833438" lvl="2" indent="-285750">
              <a:lnSpc>
                <a:spcPct val="115000"/>
              </a:lnSpc>
            </a:pPr>
            <a:r>
              <a:rPr lang="en-US" dirty="0"/>
              <a:t>Allow group </a:t>
            </a:r>
            <a:r>
              <a:rPr lang="en-US" i="1" dirty="0">
                <a:solidFill>
                  <a:srgbClr val="CC0000"/>
                </a:solidFill>
                <a:effectLst/>
              </a:rPr>
              <a:t>&lt;</a:t>
            </a:r>
            <a:r>
              <a:rPr lang="en-US" i="1" dirty="0" err="1">
                <a:solidFill>
                  <a:srgbClr val="CC0000"/>
                </a:solidFill>
                <a:effectLst/>
              </a:rPr>
              <a:t>group_name</a:t>
            </a:r>
            <a:r>
              <a:rPr lang="en-US" i="1" dirty="0">
                <a:solidFill>
                  <a:srgbClr val="CC0000"/>
                </a:solidFill>
                <a:effectLst/>
              </a:rPr>
              <a:t>&gt;</a:t>
            </a:r>
            <a:r>
              <a:rPr lang="en-US" dirty="0"/>
              <a:t> to read usage-report in tenancy</a:t>
            </a:r>
          </a:p>
          <a:p>
            <a:pPr marL="651510" lvl="1" indent="-285750">
              <a:lnSpc>
                <a:spcPct val="115000"/>
              </a:lnSpc>
            </a:pPr>
            <a:r>
              <a:rPr lang="en-US" dirty="0"/>
              <a:t>Save Reports:</a:t>
            </a:r>
          </a:p>
          <a:p>
            <a:pPr marL="833438" lvl="2" indent="-285750">
              <a:lnSpc>
                <a:spcPct val="115000"/>
              </a:lnSpc>
            </a:pPr>
            <a:r>
              <a:rPr lang="en-US" dirty="0"/>
              <a:t>Allow group </a:t>
            </a:r>
            <a:r>
              <a:rPr lang="en-US" i="1" dirty="0">
                <a:solidFill>
                  <a:srgbClr val="CC0000"/>
                </a:solidFill>
              </a:rPr>
              <a:t>&lt;</a:t>
            </a:r>
            <a:r>
              <a:rPr lang="en-US" i="1" dirty="0" err="1">
                <a:solidFill>
                  <a:srgbClr val="CC0000"/>
                </a:solidFill>
              </a:rPr>
              <a:t>group_name</a:t>
            </a:r>
            <a:r>
              <a:rPr lang="en-US" i="1" dirty="0">
                <a:solidFill>
                  <a:srgbClr val="CC0000"/>
                </a:solidFill>
              </a:rPr>
              <a:t>&gt; </a:t>
            </a:r>
            <a:r>
              <a:rPr lang="en-US" dirty="0"/>
              <a:t>to manage usage-report in tenancy</a:t>
            </a:r>
          </a:p>
          <a:p>
            <a:pPr marL="285750" indent="-285750">
              <a:buFont typeface="Arial" panose="020B0604020202020204" pitchFamily="34" charset="0"/>
              <a:buChar char="•"/>
            </a:pPr>
            <a:r>
              <a:rPr lang="en-US" dirty="0"/>
              <a:t>Cost &amp; Usage Reports</a:t>
            </a:r>
          </a:p>
          <a:p>
            <a:pPr marL="833438" lvl="2" indent="-285750">
              <a:lnSpc>
                <a:spcPct val="125000"/>
              </a:lnSpc>
            </a:pPr>
            <a:r>
              <a:rPr lang="en-US" dirty="0"/>
              <a:t>define tenancy usage-report as ocid1.tenancy.oc1..aaaaaaaaned4fkpkisbwjlr56u7cj63lf3wffbilvqknstgtvzub7vhqkggq </a:t>
            </a:r>
          </a:p>
          <a:p>
            <a:pPr marL="833438" lvl="2" indent="-285750">
              <a:lnSpc>
                <a:spcPct val="125000"/>
              </a:lnSpc>
            </a:pPr>
            <a:r>
              <a:rPr lang="en-US" dirty="0"/>
              <a:t>endorse group </a:t>
            </a:r>
            <a:r>
              <a:rPr lang="en-US" i="1" dirty="0">
                <a:solidFill>
                  <a:srgbClr val="CC0000"/>
                </a:solidFill>
                <a:effectLst/>
              </a:rPr>
              <a:t>&lt;group&gt;</a:t>
            </a:r>
            <a:r>
              <a:rPr lang="en-US" dirty="0"/>
              <a:t> to read objects in tenancy usage-report</a:t>
            </a:r>
          </a:p>
        </p:txBody>
      </p:sp>
      <p:sp>
        <p:nvSpPr>
          <p:cNvPr id="7" name="Slide Number Placeholder 6">
            <a:extLst>
              <a:ext uri="{FF2B5EF4-FFF2-40B4-BE49-F238E27FC236}">
                <a16:creationId xmlns:a16="http://schemas.microsoft.com/office/drawing/2014/main" id="{B7BC8779-5EE5-4BF2-80F3-4EB6CA90A11D}"/>
              </a:ext>
            </a:extLst>
          </p:cNvPr>
          <p:cNvSpPr>
            <a:spLocks noGrp="1"/>
          </p:cNvSpPr>
          <p:nvPr>
            <p:ph type="sldNum" sz="quarter" idx="4"/>
          </p:nvPr>
        </p:nvSpPr>
        <p:spPr/>
        <p:txBody>
          <a:bodyPr/>
          <a:lstStyle/>
          <a:p>
            <a:fld id="{345D60D9-5372-5F40-9443-0F9AE5BDC3C8}" type="slidenum">
              <a:rPr lang="en-US" smtClean="0"/>
              <a:pPr/>
              <a:t>3</a:t>
            </a:fld>
            <a:endParaRPr lang="en-US" dirty="0"/>
          </a:p>
        </p:txBody>
      </p:sp>
      <p:sp>
        <p:nvSpPr>
          <p:cNvPr id="17" name="Text Placeholder 16">
            <a:extLst>
              <a:ext uri="{FF2B5EF4-FFF2-40B4-BE49-F238E27FC236}">
                <a16:creationId xmlns:a16="http://schemas.microsoft.com/office/drawing/2014/main" id="{E258653B-FD53-43D5-879A-5458BB4E214D}"/>
              </a:ext>
            </a:extLst>
          </p:cNvPr>
          <p:cNvSpPr>
            <a:spLocks noGrp="1"/>
          </p:cNvSpPr>
          <p:nvPr>
            <p:ph type="body" sz="quarter" idx="4294967295"/>
          </p:nvPr>
        </p:nvSpPr>
        <p:spPr>
          <a:xfrm>
            <a:off x="762000" y="1020220"/>
            <a:ext cx="10671175" cy="331787"/>
          </a:xfrm>
        </p:spPr>
        <p:txBody>
          <a:bodyPr/>
          <a:lstStyle/>
          <a:p>
            <a:r>
              <a:rPr lang="en-US" dirty="0"/>
              <a:t>Application Cloud Architecture</a:t>
            </a:r>
          </a:p>
        </p:txBody>
      </p:sp>
      <p:sp>
        <p:nvSpPr>
          <p:cNvPr id="3" name="TextBox 2">
            <a:extLst>
              <a:ext uri="{FF2B5EF4-FFF2-40B4-BE49-F238E27FC236}">
                <a16:creationId xmlns:a16="http://schemas.microsoft.com/office/drawing/2014/main" id="{075930EF-41C7-E912-E302-7408314FBCE9}"/>
              </a:ext>
            </a:extLst>
          </p:cNvPr>
          <p:cNvSpPr txBox="1"/>
          <p:nvPr/>
        </p:nvSpPr>
        <p:spPr>
          <a:xfrm>
            <a:off x="7847172" y="5935913"/>
            <a:ext cx="4509852" cy="261610"/>
          </a:xfrm>
          <a:prstGeom prst="rect">
            <a:avLst/>
          </a:prstGeom>
          <a:noFill/>
        </p:spPr>
        <p:txBody>
          <a:bodyPr wrap="square" rtlCol="0">
            <a:spAutoFit/>
          </a:bodyPr>
          <a:lstStyle/>
          <a:p>
            <a:pPr algn="ctr"/>
            <a:r>
              <a:rPr lang="en-US" sz="1100" b="1" i="1" dirty="0"/>
              <a:t>Figure 1.</a:t>
            </a:r>
            <a:r>
              <a:rPr lang="en-US" sz="1100" i="1" dirty="0"/>
              <a:t> Users, groups, policies structure.</a:t>
            </a:r>
          </a:p>
        </p:txBody>
      </p:sp>
      <p:sp>
        <p:nvSpPr>
          <p:cNvPr id="10" name="Footer Placeholder 9">
            <a:extLst>
              <a:ext uri="{FF2B5EF4-FFF2-40B4-BE49-F238E27FC236}">
                <a16:creationId xmlns:a16="http://schemas.microsoft.com/office/drawing/2014/main" id="{79012E67-08D8-8139-2445-FB5BB9A68F3F}"/>
              </a:ext>
            </a:extLst>
          </p:cNvPr>
          <p:cNvSpPr>
            <a:spLocks noGrp="1"/>
          </p:cNvSpPr>
          <p:nvPr>
            <p:ph type="ftr" sz="quarter" idx="3"/>
          </p:nvPr>
        </p:nvSpPr>
        <p:spPr/>
        <p:txBody>
          <a:bodyPr/>
          <a:lstStyle/>
          <a:p>
            <a:r>
              <a:rPr lang="en-US"/>
              <a:t>Copyright © 2024, Oracle and/or its affiliates  |  Confidential: Internal</a:t>
            </a:r>
          </a:p>
        </p:txBody>
      </p:sp>
      <p:pic>
        <p:nvPicPr>
          <p:cNvPr id="1026" name="Picture 2" descr="Setting Up Users and Groups in Cloud Accounts That Use Identity Domains">
            <a:extLst>
              <a:ext uri="{FF2B5EF4-FFF2-40B4-BE49-F238E27FC236}">
                <a16:creationId xmlns:a16="http://schemas.microsoft.com/office/drawing/2014/main" id="{96BAD747-02C4-F941-8D05-53596887E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462" y="808580"/>
            <a:ext cx="3909272"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4E43-65D7-4560-8950-479B78CCBA21}"/>
              </a:ext>
            </a:extLst>
          </p:cNvPr>
          <p:cNvSpPr>
            <a:spLocks noGrp="1"/>
          </p:cNvSpPr>
          <p:nvPr>
            <p:ph type="title"/>
          </p:nvPr>
        </p:nvSpPr>
        <p:spPr/>
        <p:txBody>
          <a:bodyPr/>
          <a:lstStyle/>
          <a:p>
            <a:r>
              <a:rPr lang="en-US" dirty="0"/>
              <a:t>API Authentication</a:t>
            </a:r>
          </a:p>
        </p:txBody>
      </p:sp>
      <p:sp>
        <p:nvSpPr>
          <p:cNvPr id="4" name="Content Placeholder 3">
            <a:extLst>
              <a:ext uri="{FF2B5EF4-FFF2-40B4-BE49-F238E27FC236}">
                <a16:creationId xmlns:a16="http://schemas.microsoft.com/office/drawing/2014/main" id="{938321BA-52A6-4659-A860-ADB2531B4098}"/>
              </a:ext>
            </a:extLst>
          </p:cNvPr>
          <p:cNvSpPr>
            <a:spLocks noGrp="1"/>
          </p:cNvSpPr>
          <p:nvPr>
            <p:ph sz="quarter" idx="13"/>
          </p:nvPr>
        </p:nvSpPr>
        <p:spPr>
          <a:xfrm>
            <a:off x="385505" y="1171142"/>
            <a:ext cx="7332813" cy="5433384"/>
          </a:xfrm>
        </p:spPr>
        <p:txBody>
          <a:bodyPr anchor="ctr">
            <a:noAutofit/>
          </a:bodyPr>
          <a:lstStyle/>
          <a:p>
            <a:pPr marL="285750" indent="-285750">
              <a:lnSpc>
                <a:spcPct val="150000"/>
              </a:lnSpc>
              <a:buSzPct val="100000"/>
              <a:buFont typeface="Arial" panose="020B0604020202020204" pitchFamily="34" charset="0"/>
              <a:buChar char="•"/>
            </a:pPr>
            <a:r>
              <a:rPr lang="en-US" b="0" i="0" u="none" strike="noStrike" dirty="0">
                <a:solidFill>
                  <a:srgbClr val="47423E"/>
                </a:solidFill>
                <a:effectLst/>
                <a:latin typeface="Oracle Sans" panose="020B0503020204020204" pitchFamily="34" charset="0"/>
              </a:rPr>
              <a:t>API key-based authentication</a:t>
            </a:r>
          </a:p>
          <a:p>
            <a:pPr marL="833438" lvl="2" indent="-285750">
              <a:lnSpc>
                <a:spcPct val="150000"/>
              </a:lnSpc>
            </a:pPr>
            <a:r>
              <a:rPr lang="en-US" dirty="0"/>
              <a:t>Uses a configuration file stored on the local disk containing details such as user OCID, tenancy OCID, region, and key path.</a:t>
            </a:r>
          </a:p>
          <a:p>
            <a:pPr marL="285750" indent="-285750">
              <a:lnSpc>
                <a:spcPct val="150000"/>
              </a:lnSpc>
              <a:buSzPct val="100000"/>
              <a:buFont typeface="Arial" panose="020B0604020202020204" pitchFamily="34" charset="0"/>
              <a:buChar char="•"/>
            </a:pPr>
            <a:r>
              <a:rPr lang="en-US" b="0" i="0" u="none" strike="noStrike" dirty="0">
                <a:solidFill>
                  <a:srgbClr val="47423E"/>
                </a:solidFill>
                <a:effectLst/>
                <a:latin typeface="Oracle Sans" panose="020B0503020204020204" pitchFamily="34" charset="0"/>
              </a:rPr>
              <a:t>Session token-based authentication</a:t>
            </a:r>
          </a:p>
          <a:p>
            <a:pPr marL="833438" lvl="2" indent="-285750">
              <a:lnSpc>
                <a:spcPct val="150000"/>
              </a:lnSpc>
            </a:pPr>
            <a:r>
              <a:rPr lang="en-US" dirty="0"/>
              <a:t>Uses a temporary session token usually obtained through the console or CLI.</a:t>
            </a:r>
            <a:endParaRPr lang="en-US" b="0" i="0" u="none" strike="noStrike" dirty="0">
              <a:solidFill>
                <a:srgbClr val="47423E"/>
              </a:solidFill>
              <a:effectLst/>
              <a:latin typeface="Oracle Sans" panose="020B0503020204020204" pitchFamily="34" charset="0"/>
            </a:endParaRPr>
          </a:p>
          <a:p>
            <a:pPr marL="285750" indent="-285750">
              <a:lnSpc>
                <a:spcPct val="150000"/>
              </a:lnSpc>
              <a:buSzPct val="100000"/>
              <a:buFont typeface="Arial" panose="020B0604020202020204" pitchFamily="34" charset="0"/>
              <a:buChar char="•"/>
            </a:pPr>
            <a:r>
              <a:rPr lang="en-US" b="0" i="0" u="none" strike="noStrike" dirty="0">
                <a:solidFill>
                  <a:srgbClr val="47423E"/>
                </a:solidFill>
                <a:effectLst/>
                <a:latin typeface="Oracle Sans" panose="020B0503020204020204" pitchFamily="34" charset="0"/>
              </a:rPr>
              <a:t>Instance principal</a:t>
            </a:r>
          </a:p>
          <a:p>
            <a:pPr marL="833438" lvl="2" indent="-285750">
              <a:lnSpc>
                <a:spcPct val="150000"/>
              </a:lnSpc>
            </a:pPr>
            <a:r>
              <a:rPr lang="en-US" dirty="0"/>
              <a:t>Authorize an instance running in OCI to call the OCI API without the need to configure user credentials.</a:t>
            </a:r>
          </a:p>
          <a:p>
            <a:pPr marL="285750" indent="-285750">
              <a:lnSpc>
                <a:spcPct val="150000"/>
              </a:lnSpc>
              <a:buSzPct val="100000"/>
              <a:buFont typeface="Arial" panose="020B0604020202020204" pitchFamily="34" charset="0"/>
              <a:buChar char="•"/>
            </a:pPr>
            <a:r>
              <a:rPr lang="en-US" b="0" i="0" u="none" strike="noStrike" dirty="0">
                <a:solidFill>
                  <a:srgbClr val="47423E"/>
                </a:solidFill>
                <a:effectLst/>
                <a:latin typeface="Oracle Sans" panose="020B0503020204020204" pitchFamily="34" charset="0"/>
              </a:rPr>
              <a:t>Resource principal</a:t>
            </a:r>
          </a:p>
          <a:p>
            <a:pPr marL="833438" lvl="2" indent="-285750">
              <a:lnSpc>
                <a:spcPct val="150000"/>
              </a:lnSpc>
            </a:pPr>
            <a:r>
              <a:rPr lang="en-US" dirty="0"/>
              <a:t>Same as Instance Principal but intended for resources that are not instance such as server-less functions.</a:t>
            </a:r>
          </a:p>
        </p:txBody>
      </p:sp>
      <p:sp>
        <p:nvSpPr>
          <p:cNvPr id="7" name="Slide Number Placeholder 6">
            <a:extLst>
              <a:ext uri="{FF2B5EF4-FFF2-40B4-BE49-F238E27FC236}">
                <a16:creationId xmlns:a16="http://schemas.microsoft.com/office/drawing/2014/main" id="{B7BC8779-5EE5-4BF2-80F3-4EB6CA90A11D}"/>
              </a:ext>
            </a:extLst>
          </p:cNvPr>
          <p:cNvSpPr>
            <a:spLocks noGrp="1"/>
          </p:cNvSpPr>
          <p:nvPr>
            <p:ph type="sldNum" sz="quarter" idx="4"/>
          </p:nvPr>
        </p:nvSpPr>
        <p:spPr/>
        <p:txBody>
          <a:bodyPr/>
          <a:lstStyle/>
          <a:p>
            <a:fld id="{345D60D9-5372-5F40-9443-0F9AE5BDC3C8}" type="slidenum">
              <a:rPr lang="en-US" smtClean="0"/>
              <a:pPr/>
              <a:t>4</a:t>
            </a:fld>
            <a:endParaRPr lang="en-US" dirty="0"/>
          </a:p>
        </p:txBody>
      </p:sp>
      <p:sp>
        <p:nvSpPr>
          <p:cNvPr id="17" name="Text Placeholder 16">
            <a:extLst>
              <a:ext uri="{FF2B5EF4-FFF2-40B4-BE49-F238E27FC236}">
                <a16:creationId xmlns:a16="http://schemas.microsoft.com/office/drawing/2014/main" id="{E258653B-FD53-43D5-879A-5458BB4E214D}"/>
              </a:ext>
            </a:extLst>
          </p:cNvPr>
          <p:cNvSpPr>
            <a:spLocks noGrp="1"/>
          </p:cNvSpPr>
          <p:nvPr>
            <p:ph type="body" sz="quarter" idx="4294967295"/>
          </p:nvPr>
        </p:nvSpPr>
        <p:spPr>
          <a:xfrm>
            <a:off x="762000" y="1020220"/>
            <a:ext cx="10671175" cy="331787"/>
          </a:xfrm>
        </p:spPr>
        <p:txBody>
          <a:bodyPr/>
          <a:lstStyle/>
          <a:p>
            <a:r>
              <a:rPr lang="en-US" b="0" i="0" u="none" strike="noStrike" dirty="0">
                <a:solidFill>
                  <a:srgbClr val="47423E"/>
                </a:solidFill>
                <a:effectLst/>
                <a:latin typeface="Oracle Sans" panose="020B0503020204020204" pitchFamily="34" charset="0"/>
              </a:rPr>
              <a:t>OCI SDKs supports multiple authentication methods</a:t>
            </a:r>
            <a:endParaRPr lang="en-US" dirty="0"/>
          </a:p>
        </p:txBody>
      </p:sp>
      <p:sp>
        <p:nvSpPr>
          <p:cNvPr id="6" name="Footer Placeholder 5">
            <a:extLst>
              <a:ext uri="{FF2B5EF4-FFF2-40B4-BE49-F238E27FC236}">
                <a16:creationId xmlns:a16="http://schemas.microsoft.com/office/drawing/2014/main" id="{8C123431-4E01-6372-8214-59714F7A613C}"/>
              </a:ext>
            </a:extLst>
          </p:cNvPr>
          <p:cNvSpPr>
            <a:spLocks noGrp="1"/>
          </p:cNvSpPr>
          <p:nvPr>
            <p:ph type="ftr" sz="quarter" idx="3"/>
          </p:nvPr>
        </p:nvSpPr>
        <p:spPr/>
        <p:txBody>
          <a:bodyPr/>
          <a:lstStyle/>
          <a:p>
            <a:r>
              <a:rPr lang="en-US"/>
              <a:t>Copyright © 2024, Oracle and/or its affiliates  |  Confidential: Internal</a:t>
            </a:r>
          </a:p>
        </p:txBody>
      </p:sp>
      <p:pic>
        <p:nvPicPr>
          <p:cNvPr id="11" name="Picture 10">
            <a:extLst>
              <a:ext uri="{FF2B5EF4-FFF2-40B4-BE49-F238E27FC236}">
                <a16:creationId xmlns:a16="http://schemas.microsoft.com/office/drawing/2014/main" id="{EC1E10B7-40D2-1BCF-A28C-5C550BA3C0FA}"/>
              </a:ext>
            </a:extLst>
          </p:cNvPr>
          <p:cNvPicPr>
            <a:picLocks noChangeAspect="1"/>
          </p:cNvPicPr>
          <p:nvPr/>
        </p:nvPicPr>
        <p:blipFill>
          <a:blip r:embed="rId3"/>
          <a:stretch>
            <a:fillRect/>
          </a:stretch>
        </p:blipFill>
        <p:spPr>
          <a:xfrm>
            <a:off x="8140089" y="808580"/>
            <a:ext cx="3989045" cy="5029200"/>
          </a:xfrm>
          <a:prstGeom prst="rect">
            <a:avLst/>
          </a:prstGeom>
        </p:spPr>
      </p:pic>
      <p:sp>
        <p:nvSpPr>
          <p:cNvPr id="12" name="TextBox 11">
            <a:extLst>
              <a:ext uri="{FF2B5EF4-FFF2-40B4-BE49-F238E27FC236}">
                <a16:creationId xmlns:a16="http://schemas.microsoft.com/office/drawing/2014/main" id="{2D3FBABC-291D-7E12-3855-503EED8BC0BE}"/>
              </a:ext>
            </a:extLst>
          </p:cNvPr>
          <p:cNvSpPr txBox="1"/>
          <p:nvPr/>
        </p:nvSpPr>
        <p:spPr>
          <a:xfrm>
            <a:off x="7847172" y="5935913"/>
            <a:ext cx="4509852" cy="261610"/>
          </a:xfrm>
          <a:prstGeom prst="rect">
            <a:avLst/>
          </a:prstGeom>
          <a:noFill/>
        </p:spPr>
        <p:txBody>
          <a:bodyPr wrap="square" rtlCol="0">
            <a:spAutoFit/>
          </a:bodyPr>
          <a:lstStyle/>
          <a:p>
            <a:pPr algn="ctr"/>
            <a:r>
              <a:rPr lang="en-US" sz="1100" b="1" i="1" dirty="0"/>
              <a:t>Figure 2.</a:t>
            </a:r>
            <a:r>
              <a:rPr lang="en-US" sz="1100" i="1" dirty="0"/>
              <a:t> API authentication process.</a:t>
            </a:r>
          </a:p>
        </p:txBody>
      </p:sp>
    </p:spTree>
    <p:extLst>
      <p:ext uri="{BB962C8B-B14F-4D97-AF65-F5344CB8AC3E}">
        <p14:creationId xmlns:p14="http://schemas.microsoft.com/office/powerpoint/2010/main" val="243945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4E43-65D7-4560-8950-479B78CCBA21}"/>
              </a:ext>
            </a:extLst>
          </p:cNvPr>
          <p:cNvSpPr>
            <a:spLocks noGrp="1"/>
          </p:cNvSpPr>
          <p:nvPr>
            <p:ph type="title"/>
          </p:nvPr>
        </p:nvSpPr>
        <p:spPr/>
        <p:txBody>
          <a:bodyPr/>
          <a:lstStyle/>
          <a:p>
            <a:r>
              <a:rPr lang="en-US" dirty="0"/>
              <a:t>Cost &amp; Usage Reports</a:t>
            </a:r>
          </a:p>
        </p:txBody>
      </p:sp>
      <p:sp>
        <p:nvSpPr>
          <p:cNvPr id="4" name="Content Placeholder 3">
            <a:extLst>
              <a:ext uri="{FF2B5EF4-FFF2-40B4-BE49-F238E27FC236}">
                <a16:creationId xmlns:a16="http://schemas.microsoft.com/office/drawing/2014/main" id="{938321BA-52A6-4659-A860-ADB2531B4098}"/>
              </a:ext>
            </a:extLst>
          </p:cNvPr>
          <p:cNvSpPr>
            <a:spLocks noGrp="1"/>
          </p:cNvSpPr>
          <p:nvPr>
            <p:ph sz="quarter" idx="13"/>
          </p:nvPr>
        </p:nvSpPr>
        <p:spPr>
          <a:xfrm>
            <a:off x="762000" y="1730257"/>
            <a:ext cx="9525001" cy="2266030"/>
          </a:xfrm>
        </p:spPr>
        <p:txBody>
          <a:bodyPr anchor="ctr">
            <a:normAutofit/>
          </a:bodyPr>
          <a:lstStyle/>
          <a:p>
            <a:pPr marL="285750" indent="-285750">
              <a:lnSpc>
                <a:spcPct val="150000"/>
              </a:lnSpc>
              <a:buSzPct val="100000"/>
              <a:buFont typeface="Arial" panose="020B0604020202020204" pitchFamily="34" charset="0"/>
              <a:buChar char="•"/>
            </a:pPr>
            <a:r>
              <a:rPr lang="en-US" dirty="0"/>
              <a:t>Delivered in an Oracle manage storage bucket in your tenancy every 6 hours.</a:t>
            </a:r>
          </a:p>
          <a:p>
            <a:pPr marL="285750" indent="-285750">
              <a:lnSpc>
                <a:spcPct val="150000"/>
              </a:lnSpc>
              <a:buSzPct val="100000"/>
              <a:buFont typeface="Arial" panose="020B0604020202020204" pitchFamily="34" charset="0"/>
              <a:buChar char="•"/>
            </a:pPr>
            <a:r>
              <a:rPr lang="en-US" dirty="0"/>
              <a:t>One line item per resource per hour.</a:t>
            </a:r>
          </a:p>
          <a:p>
            <a:pPr marL="285750" indent="-285750">
              <a:lnSpc>
                <a:spcPct val="150000"/>
              </a:lnSpc>
              <a:buSzPct val="100000"/>
              <a:buFont typeface="Arial" panose="020B0604020202020204" pitchFamily="34" charset="0"/>
              <a:buChar char="•"/>
            </a:pPr>
            <a:r>
              <a:rPr lang="en-US" dirty="0"/>
              <a:t>Usage Report: consumption in that service’s consumption metric.</a:t>
            </a:r>
          </a:p>
          <a:p>
            <a:pPr marL="285750" indent="-285750">
              <a:lnSpc>
                <a:spcPct val="150000"/>
              </a:lnSpc>
              <a:buSzPct val="100000"/>
              <a:buFont typeface="Arial" panose="020B0604020202020204" pitchFamily="34" charset="0"/>
              <a:buChar char="•"/>
            </a:pPr>
            <a:r>
              <a:rPr lang="en-US" dirty="0"/>
              <a:t>Cost Report: Final cost to customer after rate card discounts.</a:t>
            </a:r>
          </a:p>
          <a:p>
            <a:pPr>
              <a:lnSpc>
                <a:spcPct val="150000"/>
              </a:lnSpc>
              <a:buSzPct val="100000"/>
            </a:pPr>
            <a:endParaRPr lang="en-US" dirty="0"/>
          </a:p>
        </p:txBody>
      </p:sp>
      <p:sp>
        <p:nvSpPr>
          <p:cNvPr id="7" name="Slide Number Placeholder 6">
            <a:extLst>
              <a:ext uri="{FF2B5EF4-FFF2-40B4-BE49-F238E27FC236}">
                <a16:creationId xmlns:a16="http://schemas.microsoft.com/office/drawing/2014/main" id="{B7BC8779-5EE5-4BF2-80F3-4EB6CA90A11D}"/>
              </a:ext>
            </a:extLst>
          </p:cNvPr>
          <p:cNvSpPr>
            <a:spLocks noGrp="1"/>
          </p:cNvSpPr>
          <p:nvPr>
            <p:ph type="sldNum" sz="quarter" idx="4"/>
          </p:nvPr>
        </p:nvSpPr>
        <p:spPr/>
        <p:txBody>
          <a:bodyPr/>
          <a:lstStyle/>
          <a:p>
            <a:fld id="{345D60D9-5372-5F40-9443-0F9AE5BDC3C8}" type="slidenum">
              <a:rPr lang="en-US" smtClean="0"/>
              <a:pPr/>
              <a:t>5</a:t>
            </a:fld>
            <a:endParaRPr lang="en-US" dirty="0"/>
          </a:p>
        </p:txBody>
      </p:sp>
      <p:sp>
        <p:nvSpPr>
          <p:cNvPr id="17" name="Text Placeholder 16">
            <a:extLst>
              <a:ext uri="{FF2B5EF4-FFF2-40B4-BE49-F238E27FC236}">
                <a16:creationId xmlns:a16="http://schemas.microsoft.com/office/drawing/2014/main" id="{E258653B-FD53-43D5-879A-5458BB4E214D}"/>
              </a:ext>
            </a:extLst>
          </p:cNvPr>
          <p:cNvSpPr>
            <a:spLocks noGrp="1"/>
          </p:cNvSpPr>
          <p:nvPr>
            <p:ph type="body" sz="quarter" idx="4294967295"/>
          </p:nvPr>
        </p:nvSpPr>
        <p:spPr>
          <a:xfrm>
            <a:off x="762000" y="1020220"/>
            <a:ext cx="10671175" cy="331787"/>
          </a:xfrm>
        </p:spPr>
        <p:txBody>
          <a:bodyPr/>
          <a:lstStyle/>
          <a:p>
            <a:r>
              <a:rPr lang="en-US" dirty="0"/>
              <a:t>Ground truth cost &amp; usage periodic data dumps</a:t>
            </a:r>
          </a:p>
        </p:txBody>
      </p:sp>
      <p:sp>
        <p:nvSpPr>
          <p:cNvPr id="3" name="TextBox 2">
            <a:extLst>
              <a:ext uri="{FF2B5EF4-FFF2-40B4-BE49-F238E27FC236}">
                <a16:creationId xmlns:a16="http://schemas.microsoft.com/office/drawing/2014/main" id="{075930EF-41C7-E912-E302-7408314FBCE9}"/>
              </a:ext>
            </a:extLst>
          </p:cNvPr>
          <p:cNvSpPr txBox="1"/>
          <p:nvPr/>
        </p:nvSpPr>
        <p:spPr>
          <a:xfrm>
            <a:off x="3269574" y="5995973"/>
            <a:ext cx="4509852" cy="261610"/>
          </a:xfrm>
          <a:prstGeom prst="rect">
            <a:avLst/>
          </a:prstGeom>
          <a:noFill/>
        </p:spPr>
        <p:txBody>
          <a:bodyPr wrap="square" rtlCol="0">
            <a:spAutoFit/>
          </a:bodyPr>
          <a:lstStyle/>
          <a:p>
            <a:pPr algn="ctr"/>
            <a:r>
              <a:rPr lang="en-US" sz="1100" b="1" i="1" dirty="0"/>
              <a:t>Figure 3.</a:t>
            </a:r>
            <a:r>
              <a:rPr lang="en-US" sz="1100" i="1" dirty="0"/>
              <a:t> Excerpt from a cost report.</a:t>
            </a:r>
          </a:p>
        </p:txBody>
      </p:sp>
      <p:sp>
        <p:nvSpPr>
          <p:cNvPr id="6" name="Footer Placeholder 5">
            <a:extLst>
              <a:ext uri="{FF2B5EF4-FFF2-40B4-BE49-F238E27FC236}">
                <a16:creationId xmlns:a16="http://schemas.microsoft.com/office/drawing/2014/main" id="{3F0EAAE9-A928-6598-A36A-B6A232CC5B34}"/>
              </a:ext>
            </a:extLst>
          </p:cNvPr>
          <p:cNvSpPr>
            <a:spLocks noGrp="1"/>
          </p:cNvSpPr>
          <p:nvPr>
            <p:ph type="ftr" sz="quarter" idx="3"/>
          </p:nvPr>
        </p:nvSpPr>
        <p:spPr/>
        <p:txBody>
          <a:bodyPr/>
          <a:lstStyle/>
          <a:p>
            <a:r>
              <a:rPr lang="en-US"/>
              <a:t>Copyright © 2024, Oracle and/or its affiliates  |  Confidential: Internal</a:t>
            </a:r>
          </a:p>
        </p:txBody>
      </p:sp>
      <p:pic>
        <p:nvPicPr>
          <p:cNvPr id="10" name="Picture 9">
            <a:extLst>
              <a:ext uri="{FF2B5EF4-FFF2-40B4-BE49-F238E27FC236}">
                <a16:creationId xmlns:a16="http://schemas.microsoft.com/office/drawing/2014/main" id="{0AC36455-A22A-71E7-EFC7-CA574A49DB41}"/>
              </a:ext>
            </a:extLst>
          </p:cNvPr>
          <p:cNvPicPr>
            <a:picLocks noChangeAspect="1"/>
          </p:cNvPicPr>
          <p:nvPr/>
        </p:nvPicPr>
        <p:blipFill>
          <a:blip r:embed="rId3"/>
          <a:stretch>
            <a:fillRect/>
          </a:stretch>
        </p:blipFill>
        <p:spPr>
          <a:xfrm>
            <a:off x="133472" y="3996604"/>
            <a:ext cx="11925055" cy="1833292"/>
          </a:xfrm>
          <a:prstGeom prst="rect">
            <a:avLst/>
          </a:prstGeom>
        </p:spPr>
      </p:pic>
    </p:spTree>
    <p:extLst>
      <p:ext uri="{BB962C8B-B14F-4D97-AF65-F5344CB8AC3E}">
        <p14:creationId xmlns:p14="http://schemas.microsoft.com/office/powerpoint/2010/main" val="379979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82DB9-3003-15B4-BAAF-2417790F32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E2459-0AE4-02E0-9B11-F007D26B59FB}"/>
              </a:ext>
            </a:extLst>
          </p:cNvPr>
          <p:cNvSpPr>
            <a:spLocks noGrp="1"/>
          </p:cNvSpPr>
          <p:nvPr>
            <p:ph type="title"/>
          </p:nvPr>
        </p:nvSpPr>
        <p:spPr/>
        <p:txBody>
          <a:bodyPr/>
          <a:lstStyle/>
          <a:p>
            <a:r>
              <a:rPr lang="en-US" dirty="0"/>
              <a:t>Usage-to-ADW Application</a:t>
            </a:r>
          </a:p>
        </p:txBody>
      </p:sp>
      <p:sp>
        <p:nvSpPr>
          <p:cNvPr id="4" name="Content Placeholder 3">
            <a:extLst>
              <a:ext uri="{FF2B5EF4-FFF2-40B4-BE49-F238E27FC236}">
                <a16:creationId xmlns:a16="http://schemas.microsoft.com/office/drawing/2014/main" id="{3C40A23F-703B-7760-44CF-51B588661227}"/>
              </a:ext>
            </a:extLst>
          </p:cNvPr>
          <p:cNvSpPr>
            <a:spLocks noGrp="1"/>
          </p:cNvSpPr>
          <p:nvPr>
            <p:ph sz="quarter" idx="13"/>
          </p:nvPr>
        </p:nvSpPr>
        <p:spPr>
          <a:xfrm>
            <a:off x="580032" y="1723907"/>
            <a:ext cx="6059307" cy="4655142"/>
          </a:xfrm>
        </p:spPr>
        <p:txBody>
          <a:bodyPr anchor="ctr">
            <a:noAutofit/>
          </a:bodyPr>
          <a:lstStyle/>
          <a:p>
            <a:pPr marL="285750" indent="-285750">
              <a:lnSpc>
                <a:spcPct val="170000"/>
              </a:lnSpc>
              <a:buSzPct val="100000"/>
              <a:buFont typeface="Arial" panose="020B0604020202020204" pitchFamily="34" charset="0"/>
              <a:buChar char="•"/>
            </a:pPr>
            <a:r>
              <a:rPr lang="en-US" dirty="0"/>
              <a:t>Uses OCI API to automatically pull the cost &amp; usage reports from object storage.</a:t>
            </a:r>
          </a:p>
          <a:p>
            <a:pPr marL="285750" indent="-285750">
              <a:lnSpc>
                <a:spcPct val="170000"/>
              </a:lnSpc>
              <a:buSzPct val="100000"/>
              <a:buFont typeface="Arial" panose="020B0604020202020204" pitchFamily="34" charset="0"/>
              <a:buChar char="•"/>
            </a:pPr>
            <a:r>
              <a:rPr lang="en-US" dirty="0"/>
              <a:t>Can aggregate data from multiple tenancies whether linked through the Organizations Service or not.</a:t>
            </a:r>
          </a:p>
          <a:p>
            <a:pPr marL="285750" indent="-285750">
              <a:lnSpc>
                <a:spcPct val="170000"/>
              </a:lnSpc>
              <a:buSzPct val="100000"/>
              <a:buFont typeface="Arial" panose="020B0604020202020204" pitchFamily="34" charset="0"/>
              <a:buChar char="•"/>
            </a:pPr>
            <a:r>
              <a:rPr lang="en-US" dirty="0"/>
              <a:t>Displays the data in a data dashboard built using Oracle APEX.</a:t>
            </a:r>
          </a:p>
          <a:p>
            <a:pPr marL="285750" indent="-285750">
              <a:lnSpc>
                <a:spcPct val="170000"/>
              </a:lnSpc>
              <a:buSzPct val="100000"/>
              <a:buFont typeface="Arial" panose="020B0604020202020204" pitchFamily="34" charset="0"/>
              <a:buChar char="•"/>
            </a:pPr>
            <a:r>
              <a:rPr lang="en-US" dirty="0"/>
              <a:t>Retains granularity of cost &amp; usage reports while offering the accessibility similar to the Cost Analysis tool.</a:t>
            </a:r>
          </a:p>
          <a:p>
            <a:pPr marL="285750" indent="-285750">
              <a:lnSpc>
                <a:spcPct val="170000"/>
              </a:lnSpc>
              <a:buSzPct val="100000"/>
              <a:buFont typeface="Arial" panose="020B0604020202020204" pitchFamily="34" charset="0"/>
              <a:buChar char="•"/>
            </a:pPr>
            <a:endParaRPr lang="en-US" dirty="0"/>
          </a:p>
        </p:txBody>
      </p:sp>
      <p:sp>
        <p:nvSpPr>
          <p:cNvPr id="7" name="Slide Number Placeholder 6">
            <a:extLst>
              <a:ext uri="{FF2B5EF4-FFF2-40B4-BE49-F238E27FC236}">
                <a16:creationId xmlns:a16="http://schemas.microsoft.com/office/drawing/2014/main" id="{CA08516A-457D-01C5-43C7-31109D9945D3}"/>
              </a:ext>
            </a:extLst>
          </p:cNvPr>
          <p:cNvSpPr>
            <a:spLocks noGrp="1"/>
          </p:cNvSpPr>
          <p:nvPr>
            <p:ph type="sldNum" sz="quarter" idx="4"/>
          </p:nvPr>
        </p:nvSpPr>
        <p:spPr/>
        <p:txBody>
          <a:bodyPr/>
          <a:lstStyle/>
          <a:p>
            <a:fld id="{345D60D9-5372-5F40-9443-0F9AE5BDC3C8}" type="slidenum">
              <a:rPr lang="en-US" smtClean="0"/>
              <a:pPr/>
              <a:t>6</a:t>
            </a:fld>
            <a:endParaRPr lang="en-US" dirty="0"/>
          </a:p>
        </p:txBody>
      </p:sp>
      <p:sp>
        <p:nvSpPr>
          <p:cNvPr id="17" name="Text Placeholder 16">
            <a:extLst>
              <a:ext uri="{FF2B5EF4-FFF2-40B4-BE49-F238E27FC236}">
                <a16:creationId xmlns:a16="http://schemas.microsoft.com/office/drawing/2014/main" id="{C82A9D68-C7AB-2E29-6A6E-13E1BE8B2943}"/>
              </a:ext>
            </a:extLst>
          </p:cNvPr>
          <p:cNvSpPr>
            <a:spLocks noGrp="1"/>
          </p:cNvSpPr>
          <p:nvPr>
            <p:ph type="body" sz="quarter" idx="4294967295"/>
          </p:nvPr>
        </p:nvSpPr>
        <p:spPr>
          <a:xfrm>
            <a:off x="768875" y="1005363"/>
            <a:ext cx="10671175" cy="331787"/>
          </a:xfrm>
        </p:spPr>
        <p:txBody>
          <a:bodyPr/>
          <a:lstStyle/>
          <a:p>
            <a:r>
              <a:rPr lang="en-US" dirty="0"/>
              <a:t>Sample application to load cost &amp; usage data into an oracle database</a:t>
            </a:r>
          </a:p>
        </p:txBody>
      </p:sp>
      <p:sp>
        <p:nvSpPr>
          <p:cNvPr id="5" name="TextBox 4">
            <a:extLst>
              <a:ext uri="{FF2B5EF4-FFF2-40B4-BE49-F238E27FC236}">
                <a16:creationId xmlns:a16="http://schemas.microsoft.com/office/drawing/2014/main" id="{F2BF3E94-5785-B52B-CE51-9A9DC67EBB65}"/>
              </a:ext>
            </a:extLst>
          </p:cNvPr>
          <p:cNvSpPr txBox="1"/>
          <p:nvPr/>
        </p:nvSpPr>
        <p:spPr>
          <a:xfrm>
            <a:off x="8105613" y="6194000"/>
            <a:ext cx="3334310" cy="261610"/>
          </a:xfrm>
          <a:prstGeom prst="rect">
            <a:avLst/>
          </a:prstGeom>
          <a:noFill/>
        </p:spPr>
        <p:txBody>
          <a:bodyPr wrap="square" rtlCol="0">
            <a:spAutoFit/>
          </a:bodyPr>
          <a:lstStyle/>
          <a:p>
            <a:pPr algn="ctr"/>
            <a:r>
              <a:rPr lang="en-US" sz="1100" b="1" i="1" dirty="0"/>
              <a:t>Figure 4. </a:t>
            </a:r>
            <a:r>
              <a:rPr lang="en-US" sz="1100" i="1" dirty="0"/>
              <a:t>Usage2ADW Cost Dashboards.</a:t>
            </a:r>
          </a:p>
        </p:txBody>
      </p:sp>
      <p:sp>
        <p:nvSpPr>
          <p:cNvPr id="6" name="Footer Placeholder 5">
            <a:extLst>
              <a:ext uri="{FF2B5EF4-FFF2-40B4-BE49-F238E27FC236}">
                <a16:creationId xmlns:a16="http://schemas.microsoft.com/office/drawing/2014/main" id="{D932B599-A797-3BEC-A5B2-18776EE2152B}"/>
              </a:ext>
            </a:extLst>
          </p:cNvPr>
          <p:cNvSpPr>
            <a:spLocks noGrp="1"/>
          </p:cNvSpPr>
          <p:nvPr>
            <p:ph type="ftr" sz="quarter" idx="3"/>
          </p:nvPr>
        </p:nvSpPr>
        <p:spPr/>
        <p:txBody>
          <a:bodyPr/>
          <a:lstStyle/>
          <a:p>
            <a:r>
              <a:rPr lang="en-US"/>
              <a:t>Copyright © 2024, Oracle and/or its affiliates  |  Confidential: Internal</a:t>
            </a:r>
          </a:p>
        </p:txBody>
      </p:sp>
      <p:pic>
        <p:nvPicPr>
          <p:cNvPr id="3074" name="Picture 2">
            <a:extLst>
              <a:ext uri="{FF2B5EF4-FFF2-40B4-BE49-F238E27FC236}">
                <a16:creationId xmlns:a16="http://schemas.microsoft.com/office/drawing/2014/main" id="{14E0D1CA-A752-6A7D-2C3A-BB8DB4E6D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6721" y="1259410"/>
            <a:ext cx="4946373" cy="23213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50C80BD-9039-8234-98D8-8748CBBEA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6720" y="3654166"/>
            <a:ext cx="4946373" cy="2466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50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77F3F-7E1A-183E-E0EE-A0DC3F9DF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7C55E-6CF1-36C5-149C-DFB6F4D42E42}"/>
              </a:ext>
            </a:extLst>
          </p:cNvPr>
          <p:cNvSpPr>
            <a:spLocks noGrp="1"/>
          </p:cNvSpPr>
          <p:nvPr>
            <p:ph type="title"/>
          </p:nvPr>
        </p:nvSpPr>
        <p:spPr/>
        <p:txBody>
          <a:bodyPr/>
          <a:lstStyle/>
          <a:p>
            <a:r>
              <a:rPr lang="en-US" dirty="0"/>
              <a:t>Usage-to-ADW Application</a:t>
            </a:r>
          </a:p>
        </p:txBody>
      </p:sp>
      <p:sp>
        <p:nvSpPr>
          <p:cNvPr id="7" name="Slide Number Placeholder 6">
            <a:extLst>
              <a:ext uri="{FF2B5EF4-FFF2-40B4-BE49-F238E27FC236}">
                <a16:creationId xmlns:a16="http://schemas.microsoft.com/office/drawing/2014/main" id="{96139281-7413-40D4-05ED-D1AF53EBF3E0}"/>
              </a:ext>
            </a:extLst>
          </p:cNvPr>
          <p:cNvSpPr>
            <a:spLocks noGrp="1"/>
          </p:cNvSpPr>
          <p:nvPr>
            <p:ph type="sldNum" sz="quarter" idx="4"/>
          </p:nvPr>
        </p:nvSpPr>
        <p:spPr/>
        <p:txBody>
          <a:bodyPr/>
          <a:lstStyle/>
          <a:p>
            <a:fld id="{345D60D9-5372-5F40-9443-0F9AE5BDC3C8}" type="slidenum">
              <a:rPr lang="en-US" smtClean="0"/>
              <a:pPr/>
              <a:t>7</a:t>
            </a:fld>
            <a:endParaRPr lang="en-US" dirty="0"/>
          </a:p>
        </p:txBody>
      </p:sp>
      <p:sp>
        <p:nvSpPr>
          <p:cNvPr id="17" name="Text Placeholder 16">
            <a:extLst>
              <a:ext uri="{FF2B5EF4-FFF2-40B4-BE49-F238E27FC236}">
                <a16:creationId xmlns:a16="http://schemas.microsoft.com/office/drawing/2014/main" id="{21AEAA5B-9BEC-4FCD-3543-E151E082EEB4}"/>
              </a:ext>
            </a:extLst>
          </p:cNvPr>
          <p:cNvSpPr>
            <a:spLocks noGrp="1"/>
          </p:cNvSpPr>
          <p:nvPr>
            <p:ph type="body" sz="quarter" idx="4294967295"/>
          </p:nvPr>
        </p:nvSpPr>
        <p:spPr>
          <a:xfrm>
            <a:off x="768875" y="1005363"/>
            <a:ext cx="10671175" cy="331787"/>
          </a:xfrm>
        </p:spPr>
        <p:txBody>
          <a:bodyPr/>
          <a:lstStyle/>
          <a:p>
            <a:r>
              <a:rPr lang="en-US" dirty="0"/>
              <a:t>Architecture</a:t>
            </a:r>
          </a:p>
        </p:txBody>
      </p:sp>
      <p:sp>
        <p:nvSpPr>
          <p:cNvPr id="3" name="TextBox 2">
            <a:extLst>
              <a:ext uri="{FF2B5EF4-FFF2-40B4-BE49-F238E27FC236}">
                <a16:creationId xmlns:a16="http://schemas.microsoft.com/office/drawing/2014/main" id="{C052CF30-DBEC-BA5D-5D72-8755E24C4320}"/>
              </a:ext>
            </a:extLst>
          </p:cNvPr>
          <p:cNvSpPr txBox="1"/>
          <p:nvPr/>
        </p:nvSpPr>
        <p:spPr>
          <a:xfrm>
            <a:off x="3841074" y="6367493"/>
            <a:ext cx="4509852" cy="261610"/>
          </a:xfrm>
          <a:prstGeom prst="rect">
            <a:avLst/>
          </a:prstGeom>
          <a:noFill/>
        </p:spPr>
        <p:txBody>
          <a:bodyPr wrap="square" rtlCol="0">
            <a:spAutoFit/>
          </a:bodyPr>
          <a:lstStyle/>
          <a:p>
            <a:pPr algn="ctr"/>
            <a:r>
              <a:rPr lang="en-US" sz="1100" b="1" i="1" dirty="0"/>
              <a:t>Figure 5. </a:t>
            </a:r>
            <a:r>
              <a:rPr lang="en-US" sz="1100" i="1" dirty="0"/>
              <a:t>Usage2ADW architecture.</a:t>
            </a:r>
          </a:p>
        </p:txBody>
      </p:sp>
      <p:sp>
        <p:nvSpPr>
          <p:cNvPr id="6" name="Footer Placeholder 5">
            <a:extLst>
              <a:ext uri="{FF2B5EF4-FFF2-40B4-BE49-F238E27FC236}">
                <a16:creationId xmlns:a16="http://schemas.microsoft.com/office/drawing/2014/main" id="{BB7A1BB7-B76F-EB83-41BE-1FF21DA87B6E}"/>
              </a:ext>
            </a:extLst>
          </p:cNvPr>
          <p:cNvSpPr>
            <a:spLocks noGrp="1"/>
          </p:cNvSpPr>
          <p:nvPr>
            <p:ph type="ftr" sz="quarter" idx="3"/>
          </p:nvPr>
        </p:nvSpPr>
        <p:spPr/>
        <p:txBody>
          <a:bodyPr/>
          <a:lstStyle/>
          <a:p>
            <a:r>
              <a:rPr lang="en-US" dirty="0"/>
              <a:t>Copyright © 2024, Oracle and/or its affiliates  |  Confidential: Internal</a:t>
            </a:r>
          </a:p>
        </p:txBody>
      </p:sp>
      <p:pic>
        <p:nvPicPr>
          <p:cNvPr id="10" name="Picture 9">
            <a:extLst>
              <a:ext uri="{FF2B5EF4-FFF2-40B4-BE49-F238E27FC236}">
                <a16:creationId xmlns:a16="http://schemas.microsoft.com/office/drawing/2014/main" id="{8DE3BBCC-E2A2-B9F5-D868-C6FBD388E7B9}"/>
              </a:ext>
            </a:extLst>
          </p:cNvPr>
          <p:cNvPicPr>
            <a:picLocks noChangeAspect="1"/>
          </p:cNvPicPr>
          <p:nvPr/>
        </p:nvPicPr>
        <p:blipFill>
          <a:blip r:embed="rId3"/>
          <a:stretch>
            <a:fillRect/>
          </a:stretch>
        </p:blipFill>
        <p:spPr>
          <a:xfrm>
            <a:off x="2891531" y="1291798"/>
            <a:ext cx="5656120" cy="5103937"/>
          </a:xfrm>
          <a:prstGeom prst="rect">
            <a:avLst/>
          </a:prstGeom>
        </p:spPr>
      </p:pic>
    </p:spTree>
    <p:extLst>
      <p:ext uri="{BB962C8B-B14F-4D97-AF65-F5344CB8AC3E}">
        <p14:creationId xmlns:p14="http://schemas.microsoft.com/office/powerpoint/2010/main" val="2798522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4E43-65D7-4560-8950-479B78CCBA21}"/>
              </a:ext>
            </a:extLst>
          </p:cNvPr>
          <p:cNvSpPr>
            <a:spLocks noGrp="1"/>
          </p:cNvSpPr>
          <p:nvPr>
            <p:ph type="title"/>
          </p:nvPr>
        </p:nvSpPr>
        <p:spPr/>
        <p:txBody>
          <a:bodyPr/>
          <a:lstStyle/>
          <a:p>
            <a:r>
              <a:rPr lang="en-US" dirty="0"/>
              <a:t>Usage-to-ADW Application</a:t>
            </a:r>
          </a:p>
        </p:txBody>
      </p:sp>
      <p:sp>
        <p:nvSpPr>
          <p:cNvPr id="4" name="Content Placeholder 3">
            <a:extLst>
              <a:ext uri="{FF2B5EF4-FFF2-40B4-BE49-F238E27FC236}">
                <a16:creationId xmlns:a16="http://schemas.microsoft.com/office/drawing/2014/main" id="{938321BA-52A6-4659-A860-ADB2531B4098}"/>
              </a:ext>
            </a:extLst>
          </p:cNvPr>
          <p:cNvSpPr>
            <a:spLocks noGrp="1"/>
          </p:cNvSpPr>
          <p:nvPr>
            <p:ph sz="quarter" idx="13"/>
          </p:nvPr>
        </p:nvSpPr>
        <p:spPr>
          <a:xfrm>
            <a:off x="768875" y="1436731"/>
            <a:ext cx="5327125" cy="4655142"/>
          </a:xfrm>
        </p:spPr>
        <p:txBody>
          <a:bodyPr anchor="ctr">
            <a:normAutofit fontScale="32500" lnSpcReduction="20000"/>
          </a:bodyPr>
          <a:lstStyle/>
          <a:p>
            <a:pPr marL="285750" indent="-285750">
              <a:lnSpc>
                <a:spcPct val="170000"/>
              </a:lnSpc>
              <a:buSzPct val="100000"/>
              <a:buFont typeface="Arial" panose="020B0604020202020204" pitchFamily="34" charset="0"/>
              <a:buChar char="•"/>
            </a:pPr>
            <a:r>
              <a:rPr lang="en-US" sz="5500" dirty="0"/>
              <a:t>Schedule Email Report:</a:t>
            </a:r>
          </a:p>
          <a:p>
            <a:pPr marL="833438" lvl="2" indent="-285750">
              <a:lnSpc>
                <a:spcPct val="170000"/>
              </a:lnSpc>
            </a:pPr>
            <a:r>
              <a:rPr lang="en-US" sz="4900" dirty="0"/>
              <a:t>A daily email report with current costs for each included tenancy and future predictions can be enabled.</a:t>
            </a:r>
          </a:p>
          <a:p>
            <a:pPr marL="833438" lvl="2" indent="-285750">
              <a:lnSpc>
                <a:spcPct val="170000"/>
              </a:lnSpc>
            </a:pPr>
            <a:r>
              <a:rPr lang="en-US" sz="4900" dirty="0"/>
              <a:t>Daily report must be configured within the VM. Learn more at: </a:t>
            </a:r>
            <a:r>
              <a:rPr lang="en-US" sz="4900" dirty="0">
                <a:hlinkClick r:id="rId3">
                  <a:extLst>
                    <a:ext uri="{A12FA001-AC4F-418D-AE19-62706E023703}">
                      <ahyp:hlinkClr xmlns:ahyp="http://schemas.microsoft.com/office/drawing/2018/hyperlinkcolor" val="tx"/>
                    </a:ext>
                  </a:extLst>
                </a:hlinkClick>
              </a:rPr>
              <a:t>Github how-to guide</a:t>
            </a:r>
            <a:r>
              <a:rPr lang="en-US" sz="4900" dirty="0"/>
              <a:t>.</a:t>
            </a:r>
          </a:p>
          <a:p>
            <a:pPr>
              <a:lnSpc>
                <a:spcPct val="170000"/>
              </a:lnSpc>
              <a:buSzPct val="100000"/>
            </a:pPr>
            <a:endParaRPr lang="en-US" sz="4000" dirty="0"/>
          </a:p>
          <a:p>
            <a:pPr marL="285750" indent="-285750">
              <a:lnSpc>
                <a:spcPct val="170000"/>
              </a:lnSpc>
              <a:buSzPct val="100000"/>
              <a:buFont typeface="Arial" panose="020B0604020202020204" pitchFamily="34" charset="0"/>
              <a:buChar char="•"/>
            </a:pPr>
            <a:r>
              <a:rPr lang="en-US" sz="5500" dirty="0"/>
              <a:t>Rate Card:</a:t>
            </a:r>
          </a:p>
          <a:p>
            <a:pPr marL="833438" lvl="2" indent="-285750">
              <a:lnSpc>
                <a:spcPct val="170000"/>
              </a:lnSpc>
            </a:pPr>
            <a:r>
              <a:rPr lang="en-US" sz="4900" dirty="0"/>
              <a:t>A rate card can be enabled to automatically show the current rate card discounts for the tenancy as reported by the OCI API.</a:t>
            </a:r>
          </a:p>
        </p:txBody>
      </p:sp>
      <p:sp>
        <p:nvSpPr>
          <p:cNvPr id="7" name="Slide Number Placeholder 6">
            <a:extLst>
              <a:ext uri="{FF2B5EF4-FFF2-40B4-BE49-F238E27FC236}">
                <a16:creationId xmlns:a16="http://schemas.microsoft.com/office/drawing/2014/main" id="{B7BC8779-5EE5-4BF2-80F3-4EB6CA90A11D}"/>
              </a:ext>
            </a:extLst>
          </p:cNvPr>
          <p:cNvSpPr>
            <a:spLocks noGrp="1"/>
          </p:cNvSpPr>
          <p:nvPr>
            <p:ph type="sldNum" sz="quarter" idx="4"/>
          </p:nvPr>
        </p:nvSpPr>
        <p:spPr/>
        <p:txBody>
          <a:bodyPr/>
          <a:lstStyle/>
          <a:p>
            <a:fld id="{345D60D9-5372-5F40-9443-0F9AE5BDC3C8}" type="slidenum">
              <a:rPr lang="en-US" smtClean="0"/>
              <a:pPr/>
              <a:t>8</a:t>
            </a:fld>
            <a:endParaRPr lang="en-US" dirty="0"/>
          </a:p>
        </p:txBody>
      </p:sp>
      <p:sp>
        <p:nvSpPr>
          <p:cNvPr id="17" name="Text Placeholder 16">
            <a:extLst>
              <a:ext uri="{FF2B5EF4-FFF2-40B4-BE49-F238E27FC236}">
                <a16:creationId xmlns:a16="http://schemas.microsoft.com/office/drawing/2014/main" id="{E258653B-FD53-43D5-879A-5458BB4E214D}"/>
              </a:ext>
            </a:extLst>
          </p:cNvPr>
          <p:cNvSpPr>
            <a:spLocks noGrp="1"/>
          </p:cNvSpPr>
          <p:nvPr>
            <p:ph type="body" sz="quarter" idx="4294967295"/>
          </p:nvPr>
        </p:nvSpPr>
        <p:spPr>
          <a:xfrm>
            <a:off x="768875" y="1005363"/>
            <a:ext cx="10671175" cy="331787"/>
          </a:xfrm>
        </p:spPr>
        <p:txBody>
          <a:bodyPr/>
          <a:lstStyle/>
          <a:p>
            <a:r>
              <a:rPr lang="en-US" dirty="0"/>
              <a:t>Optional automated email report delivery and rate card discount percentage calculation</a:t>
            </a:r>
          </a:p>
        </p:txBody>
      </p:sp>
      <p:pic>
        <p:nvPicPr>
          <p:cNvPr id="4100" name="Picture 4">
            <a:extLst>
              <a:ext uri="{FF2B5EF4-FFF2-40B4-BE49-F238E27FC236}">
                <a16:creationId xmlns:a16="http://schemas.microsoft.com/office/drawing/2014/main" id="{42CC9042-E8E0-65EC-B17D-202BA23C9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3818" y="1387690"/>
            <a:ext cx="5700818" cy="129233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E4EDB11-543C-E50D-6D31-C5ED11B9E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3818" y="3165393"/>
            <a:ext cx="5700818" cy="29862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E4B19C-2C4D-EF42-E73F-A61853494F99}"/>
              </a:ext>
            </a:extLst>
          </p:cNvPr>
          <p:cNvSpPr txBox="1"/>
          <p:nvPr/>
        </p:nvSpPr>
        <p:spPr>
          <a:xfrm>
            <a:off x="6930071" y="2680023"/>
            <a:ext cx="4509852" cy="261610"/>
          </a:xfrm>
          <a:prstGeom prst="rect">
            <a:avLst/>
          </a:prstGeom>
          <a:noFill/>
        </p:spPr>
        <p:txBody>
          <a:bodyPr wrap="square" rtlCol="0">
            <a:spAutoFit/>
          </a:bodyPr>
          <a:lstStyle/>
          <a:p>
            <a:pPr algn="ctr"/>
            <a:r>
              <a:rPr lang="en-US" sz="1100" b="1" i="1" dirty="0"/>
              <a:t>Figure 5. </a:t>
            </a:r>
            <a:r>
              <a:rPr lang="en-US" sz="1100" i="1" dirty="0"/>
              <a:t>APEX dashboard daily email report.</a:t>
            </a:r>
          </a:p>
        </p:txBody>
      </p:sp>
      <p:sp>
        <p:nvSpPr>
          <p:cNvPr id="5" name="TextBox 4">
            <a:extLst>
              <a:ext uri="{FF2B5EF4-FFF2-40B4-BE49-F238E27FC236}">
                <a16:creationId xmlns:a16="http://schemas.microsoft.com/office/drawing/2014/main" id="{C66606DF-8A82-5D8C-7E43-384CBCA5BBA6}"/>
              </a:ext>
            </a:extLst>
          </p:cNvPr>
          <p:cNvSpPr txBox="1"/>
          <p:nvPr/>
        </p:nvSpPr>
        <p:spPr>
          <a:xfrm>
            <a:off x="6899301" y="6138300"/>
            <a:ext cx="4509852" cy="261610"/>
          </a:xfrm>
          <a:prstGeom prst="rect">
            <a:avLst/>
          </a:prstGeom>
          <a:noFill/>
        </p:spPr>
        <p:txBody>
          <a:bodyPr wrap="square" rtlCol="0">
            <a:spAutoFit/>
          </a:bodyPr>
          <a:lstStyle/>
          <a:p>
            <a:pPr algn="ctr"/>
            <a:r>
              <a:rPr lang="en-US" sz="1100" b="1" i="1" dirty="0"/>
              <a:t>Figure 6. </a:t>
            </a:r>
            <a:r>
              <a:rPr lang="en-US" sz="1100" i="1" dirty="0"/>
              <a:t>APEX dashboard rate card.</a:t>
            </a:r>
          </a:p>
        </p:txBody>
      </p:sp>
      <p:sp>
        <p:nvSpPr>
          <p:cNvPr id="6" name="Footer Placeholder 5">
            <a:extLst>
              <a:ext uri="{FF2B5EF4-FFF2-40B4-BE49-F238E27FC236}">
                <a16:creationId xmlns:a16="http://schemas.microsoft.com/office/drawing/2014/main" id="{ADDA9CE1-1FF2-8A6C-BBFA-8D302EFCF234}"/>
              </a:ext>
            </a:extLst>
          </p:cNvPr>
          <p:cNvSpPr>
            <a:spLocks noGrp="1"/>
          </p:cNvSpPr>
          <p:nvPr>
            <p:ph type="ftr" sz="quarter" idx="3"/>
          </p:nvPr>
        </p:nvSpPr>
        <p:spPr/>
        <p:txBody>
          <a:bodyPr/>
          <a:lstStyle/>
          <a:p>
            <a:r>
              <a:rPr lang="en-US"/>
              <a:t>Copyright © 2024, Oracle and/or its affiliates  |  Confidential: Internal</a:t>
            </a:r>
          </a:p>
        </p:txBody>
      </p:sp>
    </p:spTree>
    <p:extLst>
      <p:ext uri="{BB962C8B-B14F-4D97-AF65-F5344CB8AC3E}">
        <p14:creationId xmlns:p14="http://schemas.microsoft.com/office/powerpoint/2010/main" val="3120014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D233A-F8AE-0CC4-59A1-72F028B5C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D93660-EA80-BE57-8A5B-78BEEE622EA5}"/>
              </a:ext>
            </a:extLst>
          </p:cNvPr>
          <p:cNvSpPr>
            <a:spLocks noGrp="1"/>
          </p:cNvSpPr>
          <p:nvPr>
            <p:ph type="title"/>
          </p:nvPr>
        </p:nvSpPr>
        <p:spPr/>
        <p:txBody>
          <a:bodyPr/>
          <a:lstStyle/>
          <a:p>
            <a:r>
              <a:rPr lang="en-US" dirty="0"/>
              <a:t>References and Documentation Resources</a:t>
            </a:r>
          </a:p>
        </p:txBody>
      </p:sp>
      <p:sp>
        <p:nvSpPr>
          <p:cNvPr id="4" name="Content Placeholder 3">
            <a:extLst>
              <a:ext uri="{FF2B5EF4-FFF2-40B4-BE49-F238E27FC236}">
                <a16:creationId xmlns:a16="http://schemas.microsoft.com/office/drawing/2014/main" id="{B0A4AFC1-2044-2EA3-1A0F-83FD4BF37DA5}"/>
              </a:ext>
            </a:extLst>
          </p:cNvPr>
          <p:cNvSpPr>
            <a:spLocks noGrp="1"/>
          </p:cNvSpPr>
          <p:nvPr>
            <p:ph sz="quarter" idx="13"/>
          </p:nvPr>
        </p:nvSpPr>
        <p:spPr>
          <a:xfrm>
            <a:off x="768875" y="1361661"/>
            <a:ext cx="11168021" cy="4730212"/>
          </a:xfrm>
        </p:spPr>
        <p:txBody>
          <a:bodyPr anchor="ctr">
            <a:noAutofit/>
          </a:bodyPr>
          <a:lstStyle/>
          <a:p>
            <a:pPr marL="285750" indent="-285750">
              <a:lnSpc>
                <a:spcPct val="100000"/>
              </a:lnSpc>
              <a:buSzPct val="100000"/>
              <a:buFont typeface="Arial" panose="020B0604020202020204" pitchFamily="34" charset="0"/>
              <a:buChar char="•"/>
            </a:pPr>
            <a:r>
              <a:rPr lang="en-US" dirty="0"/>
              <a:t>Cost Analysis OCI Docs:</a:t>
            </a:r>
          </a:p>
          <a:p>
            <a:pPr marL="651510" lvl="1" indent="-285750">
              <a:lnSpc>
                <a:spcPct val="100000"/>
              </a:lnSpc>
            </a:pPr>
            <a:r>
              <a:rPr lang="en-US" sz="1600" dirty="0">
                <a:latin typeface="Oracle Sans Tab Light" panose="020B0403020204020204" pitchFamily="34" charset="0"/>
                <a:cs typeface="Oracle Sans Tab Light" panose="020B0403020204020204" pitchFamily="34" charset="0"/>
                <a:hlinkClick r:id="rId3"/>
              </a:rPr>
              <a:t>https://docs.oracle.com/en-us/iaas/Content/Billing/Concepts/costanalysisoverview.htm</a:t>
            </a:r>
            <a:r>
              <a:rPr lang="en-US" sz="1600" dirty="0">
                <a:latin typeface="Oracle Sans Tab Light" panose="020B0403020204020204" pitchFamily="34" charset="0"/>
                <a:cs typeface="Oracle Sans Tab Light" panose="020B0403020204020204" pitchFamily="34" charset="0"/>
              </a:rPr>
              <a:t> </a:t>
            </a:r>
          </a:p>
          <a:p>
            <a:pPr marL="285750" indent="-285750">
              <a:lnSpc>
                <a:spcPct val="100000"/>
              </a:lnSpc>
              <a:buSzPct val="100000"/>
              <a:buFont typeface="Arial" panose="020B0604020202020204" pitchFamily="34" charset="0"/>
              <a:buChar char="•"/>
            </a:pPr>
            <a:r>
              <a:rPr lang="en-US" dirty="0"/>
              <a:t>Cost &amp; Usage Reports OCI Docs:</a:t>
            </a:r>
          </a:p>
          <a:p>
            <a:pPr marL="651510" lvl="1" indent="-285750">
              <a:lnSpc>
                <a:spcPct val="100000"/>
              </a:lnSpc>
            </a:pPr>
            <a:r>
              <a:rPr lang="en-US" sz="1600" dirty="0">
                <a:latin typeface="Oracle Sans Tab Light" panose="020B0403020204020204" pitchFamily="34" charset="0"/>
                <a:cs typeface="Oracle Sans Tab Light" panose="020B0403020204020204" pitchFamily="34" charset="0"/>
                <a:hlinkClick r:id="rId4"/>
              </a:rPr>
              <a:t>https://docs.oracle.com/en-us/iaas/Content/Billing/Concepts/usagereportsoverview.htm</a:t>
            </a:r>
            <a:r>
              <a:rPr lang="en-US" sz="1600" dirty="0">
                <a:latin typeface="Oracle Sans Tab Light" panose="020B0403020204020204" pitchFamily="34" charset="0"/>
                <a:cs typeface="Oracle Sans Tab Light" panose="020B0403020204020204" pitchFamily="34" charset="0"/>
              </a:rPr>
              <a:t> </a:t>
            </a:r>
          </a:p>
          <a:p>
            <a:pPr marL="285750" indent="-285750">
              <a:lnSpc>
                <a:spcPct val="100000"/>
              </a:lnSpc>
              <a:buSzPct val="100000"/>
              <a:buFont typeface="Arial" panose="020B0604020202020204" pitchFamily="34" charset="0"/>
              <a:buChar char="•"/>
            </a:pPr>
            <a:r>
              <a:rPr lang="en-US" dirty="0"/>
              <a:t>OCI API Endpoints:</a:t>
            </a:r>
          </a:p>
          <a:p>
            <a:pPr marL="651510" lvl="1" indent="-285750">
              <a:lnSpc>
                <a:spcPct val="100000"/>
              </a:lnSpc>
            </a:pPr>
            <a:r>
              <a:rPr lang="en-US" sz="1600" dirty="0">
                <a:latin typeface="Oracle Sans Tab Light" panose="020B0403020204020204" pitchFamily="34" charset="0"/>
                <a:cs typeface="Oracle Sans Tab Light" panose="020B0403020204020204" pitchFamily="34" charset="0"/>
                <a:hlinkClick r:id="rId5"/>
              </a:rPr>
              <a:t>https://docs.oracle.com/en-us/iaas/api/</a:t>
            </a:r>
            <a:r>
              <a:rPr lang="en-US" sz="1600" dirty="0">
                <a:latin typeface="Oracle Sans Tab Light" panose="020B0403020204020204" pitchFamily="34" charset="0"/>
                <a:cs typeface="Oracle Sans Tab Light" panose="020B0403020204020204" pitchFamily="34" charset="0"/>
              </a:rPr>
              <a:t> </a:t>
            </a:r>
          </a:p>
          <a:p>
            <a:pPr marL="285750" indent="-285750">
              <a:lnSpc>
                <a:spcPct val="100000"/>
              </a:lnSpc>
              <a:buSzPct val="100000"/>
              <a:buFont typeface="Arial" panose="020B0604020202020204" pitchFamily="34" charset="0"/>
              <a:buChar char="•"/>
            </a:pPr>
            <a:r>
              <a:rPr lang="en-US" dirty="0"/>
              <a:t>OCI API Postman Documentation:</a:t>
            </a:r>
          </a:p>
          <a:p>
            <a:pPr marL="651510" lvl="1" indent="-285750">
              <a:lnSpc>
                <a:spcPct val="100000"/>
              </a:lnSpc>
            </a:pPr>
            <a:r>
              <a:rPr lang="en-US" sz="1600" dirty="0">
                <a:latin typeface="Oracle Sans Tab Light" panose="020B0403020204020204" pitchFamily="34" charset="0"/>
                <a:cs typeface="Oracle Sans Tab Light" panose="020B0403020204020204" pitchFamily="34" charset="0"/>
                <a:hlinkClick r:id="rId6"/>
              </a:rPr>
              <a:t>https://www.postman.com/oracledevs/oracle-cloud-infrastructure-rest-apis/overview</a:t>
            </a:r>
            <a:r>
              <a:rPr lang="en-US" sz="1600" dirty="0">
                <a:latin typeface="Oracle Sans Tab Light" panose="020B0403020204020204" pitchFamily="34" charset="0"/>
                <a:cs typeface="Oracle Sans Tab Light" panose="020B0403020204020204" pitchFamily="34" charset="0"/>
              </a:rPr>
              <a:t> </a:t>
            </a:r>
          </a:p>
          <a:p>
            <a:pPr marL="285750" indent="-285750">
              <a:lnSpc>
                <a:spcPct val="100000"/>
              </a:lnSpc>
              <a:buSzPct val="100000"/>
              <a:buFont typeface="Arial" panose="020B0604020202020204" pitchFamily="34" charset="0"/>
              <a:buChar char="•"/>
            </a:pPr>
            <a:r>
              <a:rPr lang="en-US" dirty="0"/>
              <a:t>OCI API Authentication:</a:t>
            </a:r>
          </a:p>
          <a:p>
            <a:pPr marL="651510" lvl="1" indent="-285750">
              <a:lnSpc>
                <a:spcPct val="100000"/>
              </a:lnSpc>
            </a:pPr>
            <a:r>
              <a:rPr lang="en-US" sz="1600" dirty="0">
                <a:latin typeface="Oracle Sans Tab Light" panose="020B0403020204020204" pitchFamily="34" charset="0"/>
                <a:cs typeface="Oracle Sans Tab Light" panose="020B0403020204020204" pitchFamily="34" charset="0"/>
                <a:hlinkClick r:id="rId7"/>
              </a:rPr>
              <a:t>https://docs.oracle.com/en-us/iaas/Content/API/Concepts/sdk_authentication_methods.htm</a:t>
            </a:r>
            <a:r>
              <a:rPr lang="en-US" sz="1600" dirty="0">
                <a:latin typeface="Oracle Sans Tab Light" panose="020B0403020204020204" pitchFamily="34" charset="0"/>
                <a:cs typeface="Oracle Sans Tab Light" panose="020B0403020204020204" pitchFamily="34" charset="0"/>
              </a:rPr>
              <a:t> </a:t>
            </a:r>
          </a:p>
          <a:p>
            <a:pPr marL="285750" indent="-285750">
              <a:lnSpc>
                <a:spcPct val="100000"/>
              </a:lnSpc>
              <a:buSzPct val="100000"/>
              <a:buFont typeface="Arial" panose="020B0604020202020204" pitchFamily="34" charset="0"/>
              <a:buChar char="•"/>
            </a:pPr>
            <a:r>
              <a:rPr lang="en-US" dirty="0"/>
              <a:t>OCI SDK Guides:</a:t>
            </a:r>
          </a:p>
          <a:p>
            <a:pPr marL="651510" lvl="1" indent="-285750">
              <a:lnSpc>
                <a:spcPct val="100000"/>
              </a:lnSpc>
            </a:pPr>
            <a:r>
              <a:rPr lang="en-US" sz="1600" dirty="0">
                <a:latin typeface="Oracle Sans Tab Light" panose="020B0403020204020204" pitchFamily="34" charset="0"/>
                <a:cs typeface="Oracle Sans Tab Light" panose="020B0403020204020204" pitchFamily="34" charset="0"/>
                <a:hlinkClick r:id="rId8"/>
              </a:rPr>
              <a:t>https://docs.oracle.com/en-us/iaas/Content/API/Concepts/sdks.htm</a:t>
            </a:r>
            <a:r>
              <a:rPr lang="en-US" sz="1600" dirty="0">
                <a:latin typeface="Oracle Sans Tab Light" panose="020B0403020204020204" pitchFamily="34" charset="0"/>
                <a:cs typeface="Oracle Sans Tab Light" panose="020B0403020204020204" pitchFamily="34" charset="0"/>
              </a:rPr>
              <a:t> </a:t>
            </a:r>
          </a:p>
          <a:p>
            <a:pPr marL="285750" indent="-285750">
              <a:lnSpc>
                <a:spcPct val="100000"/>
              </a:lnSpc>
              <a:buSzPct val="100000"/>
              <a:buFont typeface="Arial" panose="020B0604020202020204" pitchFamily="34" charset="0"/>
              <a:buChar char="•"/>
            </a:pPr>
            <a:r>
              <a:rPr lang="en-US" dirty="0"/>
              <a:t>OCI Python SDK Docs:</a:t>
            </a:r>
          </a:p>
          <a:p>
            <a:pPr marL="651510" lvl="1" indent="-285750">
              <a:lnSpc>
                <a:spcPct val="100000"/>
              </a:lnSpc>
            </a:pPr>
            <a:r>
              <a:rPr lang="en-US" sz="1600" dirty="0">
                <a:latin typeface="Oracle Sans Tab Light" panose="020B0403020204020204" pitchFamily="34" charset="0"/>
                <a:cs typeface="Oracle Sans Tab Light" panose="020B0403020204020204" pitchFamily="34" charset="0"/>
                <a:hlinkClick r:id="rId9"/>
              </a:rPr>
              <a:t>https://docs.oracle.com/en-us/iaas/tools/python/2.136.0/index.html</a:t>
            </a:r>
            <a:endParaRPr lang="en-US" sz="1600" dirty="0">
              <a:latin typeface="Oracle Sans Tab Light" panose="020B0403020204020204" pitchFamily="34" charset="0"/>
              <a:cs typeface="Oracle Sans Tab Light" panose="020B0403020204020204" pitchFamily="34" charset="0"/>
            </a:endParaRPr>
          </a:p>
          <a:p>
            <a:pPr marL="285750" indent="-285750">
              <a:lnSpc>
                <a:spcPct val="100000"/>
              </a:lnSpc>
              <a:buFont typeface="Arial" panose="020B0604020202020204" pitchFamily="34" charset="0"/>
              <a:buChar char="•"/>
            </a:pPr>
            <a:r>
              <a:rPr lang="en-US" dirty="0"/>
              <a:t>Usage2Adw Application Repository:</a:t>
            </a:r>
          </a:p>
          <a:p>
            <a:pPr marL="651510" lvl="1" indent="-285750">
              <a:lnSpc>
                <a:spcPct val="100000"/>
              </a:lnSpc>
            </a:pPr>
            <a:r>
              <a:rPr lang="en-US" sz="1600" dirty="0">
                <a:latin typeface="Oracle Sans Tab Light" panose="020B0403020204020204" pitchFamily="34" charset="0"/>
                <a:cs typeface="Oracle Sans Tab Light" panose="020B0403020204020204" pitchFamily="34" charset="0"/>
                <a:hlinkClick r:id="rId10"/>
              </a:rPr>
              <a:t>https://github.com/oracle-samples/usage-reports-to-adw</a:t>
            </a:r>
            <a:r>
              <a:rPr lang="en-US" sz="1600" dirty="0">
                <a:latin typeface="Oracle Sans Tab Light" panose="020B0403020204020204" pitchFamily="34" charset="0"/>
                <a:cs typeface="Oracle Sans Tab Light" panose="020B0403020204020204" pitchFamily="34" charset="0"/>
              </a:rPr>
              <a:t> </a:t>
            </a:r>
          </a:p>
        </p:txBody>
      </p:sp>
      <p:sp>
        <p:nvSpPr>
          <p:cNvPr id="7" name="Slide Number Placeholder 6">
            <a:extLst>
              <a:ext uri="{FF2B5EF4-FFF2-40B4-BE49-F238E27FC236}">
                <a16:creationId xmlns:a16="http://schemas.microsoft.com/office/drawing/2014/main" id="{8AAB8C7F-08BE-56A5-18A7-4ADEC03D406B}"/>
              </a:ext>
            </a:extLst>
          </p:cNvPr>
          <p:cNvSpPr>
            <a:spLocks noGrp="1"/>
          </p:cNvSpPr>
          <p:nvPr>
            <p:ph type="sldNum" sz="quarter" idx="4"/>
          </p:nvPr>
        </p:nvSpPr>
        <p:spPr/>
        <p:txBody>
          <a:bodyPr/>
          <a:lstStyle/>
          <a:p>
            <a:fld id="{345D60D9-5372-5F40-9443-0F9AE5BDC3C8}" type="slidenum">
              <a:rPr lang="en-US" smtClean="0"/>
              <a:pPr/>
              <a:t>9</a:t>
            </a:fld>
            <a:endParaRPr lang="en-US" dirty="0"/>
          </a:p>
        </p:txBody>
      </p:sp>
      <p:sp>
        <p:nvSpPr>
          <p:cNvPr id="6" name="Footer Placeholder 5">
            <a:extLst>
              <a:ext uri="{FF2B5EF4-FFF2-40B4-BE49-F238E27FC236}">
                <a16:creationId xmlns:a16="http://schemas.microsoft.com/office/drawing/2014/main" id="{8A3E0FE5-2D66-A53B-2341-9A9A6787065D}"/>
              </a:ext>
            </a:extLst>
          </p:cNvPr>
          <p:cNvSpPr>
            <a:spLocks noGrp="1"/>
          </p:cNvSpPr>
          <p:nvPr>
            <p:ph type="ftr" sz="quarter" idx="3"/>
          </p:nvPr>
        </p:nvSpPr>
        <p:spPr/>
        <p:txBody>
          <a:bodyPr/>
          <a:lstStyle/>
          <a:p>
            <a:r>
              <a:rPr lang="en-US"/>
              <a:t>Copyright © 2024, Oracle and/or its affiliates  |  Confidential: Internal</a:t>
            </a:r>
          </a:p>
        </p:txBody>
      </p:sp>
    </p:spTree>
    <p:extLst>
      <p:ext uri="{BB962C8B-B14F-4D97-AF65-F5344CB8AC3E}">
        <p14:creationId xmlns:p14="http://schemas.microsoft.com/office/powerpoint/2010/main" val="58090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racle Theme">
  <a:themeElements>
    <a:clrScheme name="Oracle Pine 10.21.1">
      <a:dk1>
        <a:srgbClr val="312D2A"/>
      </a:dk1>
      <a:lt1>
        <a:srgbClr val="FCFBFA"/>
      </a:lt1>
      <a:dk2>
        <a:srgbClr val="312D2A"/>
      </a:dk2>
      <a:lt2>
        <a:srgbClr val="FCFBFA"/>
      </a:lt2>
      <a:accent1>
        <a:srgbClr val="E9F9EE"/>
      </a:accent1>
      <a:accent2>
        <a:srgbClr val="CBE9D6"/>
      </a:accent2>
      <a:accent3>
        <a:srgbClr val="99C2A6"/>
      </a:accent3>
      <a:accent4>
        <a:srgbClr val="74A683"/>
      </a:accent4>
      <a:accent5>
        <a:srgbClr val="467553"/>
      </a:accent5>
      <a:accent6>
        <a:srgbClr val="33553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Theme" id="{FC59368C-CF86-B242-BC58-CA4D64D4D84C}" vid="{F4368E7F-6890-694D-A244-AF42C41256C3}"/>
    </a:ext>
  </a:extLst>
</a:theme>
</file>

<file path=ppt/theme/theme2.xml><?xml version="1.0" encoding="utf-8"?>
<a:theme xmlns:a="http://schemas.openxmlformats.org/drawingml/2006/main" name="1_Oracle Theme">
  <a:themeElements>
    <a:clrScheme name="Oracle Pine 10.21.1">
      <a:dk1>
        <a:srgbClr val="312D2A"/>
      </a:dk1>
      <a:lt1>
        <a:srgbClr val="FCFBFA"/>
      </a:lt1>
      <a:dk2>
        <a:srgbClr val="312D2A"/>
      </a:dk2>
      <a:lt2>
        <a:srgbClr val="FCFBFA"/>
      </a:lt2>
      <a:accent1>
        <a:srgbClr val="E9F9EE"/>
      </a:accent1>
      <a:accent2>
        <a:srgbClr val="CBE9D6"/>
      </a:accent2>
      <a:accent3>
        <a:srgbClr val="99C2A6"/>
      </a:accent3>
      <a:accent4>
        <a:srgbClr val="74A683"/>
      </a:accent4>
      <a:accent5>
        <a:srgbClr val="467553"/>
      </a:accent5>
      <a:accent6>
        <a:srgbClr val="33553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Theme" id="{FC59368C-CF86-B242-BC58-CA4D64D4D84C}" vid="{F4368E7F-6890-694D-A244-AF42C41256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Oracle Theme</Template>
  <TotalTime>14688</TotalTime>
  <Words>1035</Words>
  <Application>Microsoft Macintosh PowerPoint</Application>
  <PresentationFormat>Widescreen</PresentationFormat>
  <Paragraphs>126</Paragraphs>
  <Slides>11</Slides>
  <Notes>9</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Arial</vt:lpstr>
      <vt:lpstr>Calibri</vt:lpstr>
      <vt:lpstr>Georgia</vt:lpstr>
      <vt:lpstr>Oracle Sans</vt:lpstr>
      <vt:lpstr>Oracle Sans Extra Bold</vt:lpstr>
      <vt:lpstr>Oracle Sans Light</vt:lpstr>
      <vt:lpstr>Oracle Sans Tab</vt:lpstr>
      <vt:lpstr>Oracle Sans Tab Light</vt:lpstr>
      <vt:lpstr>System Font Regular</vt:lpstr>
      <vt:lpstr>Oracle Theme</vt:lpstr>
      <vt:lpstr>1_Oracle Theme</vt:lpstr>
      <vt:lpstr>Cost &amp; Usage Management on OCI</vt:lpstr>
      <vt:lpstr>Usage &amp; Cost Reporting</vt:lpstr>
      <vt:lpstr>What IAM Policies do you need?</vt:lpstr>
      <vt:lpstr>API Authentication</vt:lpstr>
      <vt:lpstr>Cost &amp; Usage Reports</vt:lpstr>
      <vt:lpstr>Usage-to-ADW Application</vt:lpstr>
      <vt:lpstr>Usage-to-ADW Application</vt:lpstr>
      <vt:lpstr>Usage-to-ADW Application</vt:lpstr>
      <vt:lpstr>References and Documentation Resources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(up to two lines)  Georgia Regular 40pt</dc:title>
  <dc:creator>Pablo Ruiz</dc:creator>
  <cp:lastModifiedBy>Pablo Ruiz</cp:lastModifiedBy>
  <cp:revision>29</cp:revision>
  <dcterms:created xsi:type="dcterms:W3CDTF">2023-07-20T20:01:29Z</dcterms:created>
  <dcterms:modified xsi:type="dcterms:W3CDTF">2024-10-23T15:50:35Z</dcterms:modified>
</cp:coreProperties>
</file>